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drawings/drawing3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drawings/drawing4.xml" ContentType="application/vnd.openxmlformats-officedocument.drawingml.chartshapes+xml"/>
  <Override PartName="/ppt/charts/chart16.xml" ContentType="application/vnd.openxmlformats-officedocument.drawingml.chart+xml"/>
  <Override PartName="/ppt/drawings/drawing5.xml" ContentType="application/vnd.openxmlformats-officedocument.drawingml.chartshapes+xml"/>
  <Override PartName="/ppt/charts/chart17.xml" ContentType="application/vnd.openxmlformats-officedocument.drawingml.chart+xml"/>
  <Override PartName="/ppt/drawings/drawing6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8.xml" ContentType="application/vnd.openxmlformats-officedocument.drawingml.chart+xml"/>
  <Override PartName="/ppt/drawings/drawing7.xml" ContentType="application/vnd.openxmlformats-officedocument.drawingml.chartshapes+xml"/>
  <Override PartName="/ppt/charts/chart19.xml" ContentType="application/vnd.openxmlformats-officedocument.drawingml.chart+xml"/>
  <Override PartName="/ppt/drawings/drawing8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20.xml" ContentType="application/vnd.openxmlformats-officedocument.drawingml.chart+xml"/>
  <Override PartName="/ppt/drawings/drawing9.xml" ContentType="application/vnd.openxmlformats-officedocument.drawingml.chartshapes+xml"/>
  <Override PartName="/ppt/charts/chart21.xml" ContentType="application/vnd.openxmlformats-officedocument.drawingml.chart+xml"/>
  <Override PartName="/ppt/drawings/drawing10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22.xml" ContentType="application/vnd.openxmlformats-officedocument.drawingml.chart+xml"/>
  <Override PartName="/ppt/drawings/drawing11.xml" ContentType="application/vnd.openxmlformats-officedocument.drawingml.chartshapes+xml"/>
  <Override PartName="/ppt/charts/chart23.xml" ContentType="application/vnd.openxmlformats-officedocument.drawingml.chart+xml"/>
  <Override PartName="/ppt/drawings/drawing12.xml" ContentType="application/vnd.openxmlformats-officedocument.drawingml.chartshape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87" r:id="rId3"/>
    <p:sldId id="289" r:id="rId4"/>
    <p:sldId id="290" r:id="rId5"/>
    <p:sldId id="261" r:id="rId6"/>
    <p:sldId id="288" r:id="rId7"/>
    <p:sldId id="279" r:id="rId8"/>
    <p:sldId id="276" r:id="rId9"/>
    <p:sldId id="277" r:id="rId10"/>
    <p:sldId id="278" r:id="rId11"/>
    <p:sldId id="286" r:id="rId12"/>
    <p:sldId id="265" r:id="rId13"/>
    <p:sldId id="267" r:id="rId14"/>
    <p:sldId id="268" r:id="rId15"/>
    <p:sldId id="266" r:id="rId16"/>
    <p:sldId id="270" r:id="rId17"/>
    <p:sldId id="284" r:id="rId18"/>
    <p:sldId id="281" r:id="rId19"/>
    <p:sldId id="273" r:id="rId20"/>
    <p:sldId id="282" r:id="rId21"/>
    <p:sldId id="275" r:id="rId22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8">
          <p15:clr>
            <a:srgbClr val="A4A3A4"/>
          </p15:clr>
        </p15:guide>
        <p15:guide id="2" pos="1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8" autoAdjust="0"/>
    <p:restoredTop sz="93880" autoAdjust="0"/>
  </p:normalViewPr>
  <p:slideViewPr>
    <p:cSldViewPr>
      <p:cViewPr varScale="1">
        <p:scale>
          <a:sx n="87" d="100"/>
          <a:sy n="87" d="100"/>
        </p:scale>
        <p:origin x="756" y="60"/>
      </p:cViewPr>
      <p:guideLst>
        <p:guide orient="horz" pos="758"/>
        <p:guide pos="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_____Microsoft_Excel23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грн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7779468892119693E-2"/>
          <c:y val="7.27513227513229E-2"/>
          <c:w val="0.90156911522700556"/>
          <c:h val="0.684731596050496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Лист1!$B$2:$N$2</c:f>
              <c:numCache>
                <c:formatCode>0</c:formatCode>
                <c:ptCount val="8"/>
                <c:pt idx="0">
                  <c:v>2680</c:v>
                </c:pt>
                <c:pt idx="1">
                  <c:v>3521</c:v>
                </c:pt>
                <c:pt idx="2">
                  <c:v>3867</c:v>
                </c:pt>
                <c:pt idx="3">
                  <c:v>4440</c:v>
                </c:pt>
                <c:pt idx="4">
                  <c:v>3555</c:v>
                </c:pt>
                <c:pt idx="5">
                  <c:v>3733</c:v>
                </c:pt>
                <c:pt idx="6">
                  <c:v>4965</c:v>
                </c:pt>
                <c:pt idx="7">
                  <c:v>6454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Лист1!$B$3:$N$3</c:f>
              <c:numCache>
                <c:formatCode>0</c:formatCode>
                <c:ptCount val="8"/>
                <c:pt idx="0">
                  <c:v>336</c:v>
                </c:pt>
                <c:pt idx="1">
                  <c:v>370</c:v>
                </c:pt>
                <c:pt idx="2">
                  <c:v>400</c:v>
                </c:pt>
                <c:pt idx="3">
                  <c:v>500</c:v>
                </c:pt>
                <c:pt idx="4">
                  <c:v>375</c:v>
                </c:pt>
                <c:pt idx="5">
                  <c:v>431</c:v>
                </c:pt>
                <c:pt idx="6">
                  <c:v>711</c:v>
                </c:pt>
                <c:pt idx="7">
                  <c:v>960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Лист1!$B$4:$N$4</c:f>
              <c:numCache>
                <c:formatCode>0</c:formatCode>
                <c:ptCount val="8"/>
                <c:pt idx="0">
                  <c:v>800</c:v>
                </c:pt>
                <c:pt idx="1">
                  <c:v>1000</c:v>
                </c:pt>
                <c:pt idx="2">
                  <c:v>1200</c:v>
                </c:pt>
                <c:pt idx="3" formatCode="#,##0">
                  <c:v>1500</c:v>
                </c:pt>
                <c:pt idx="4" formatCode="#,##0">
                  <c:v>1030</c:v>
                </c:pt>
                <c:pt idx="5">
                  <c:v>953</c:v>
                </c:pt>
                <c:pt idx="6">
                  <c:v>1240</c:v>
                </c:pt>
                <c:pt idx="7">
                  <c:v>1595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Лист1!$B$5:$N$5</c:f>
              <c:numCache>
                <c:formatCode>#,##0</c:formatCode>
                <c:ptCount val="8"/>
                <c:pt idx="0" formatCode="0">
                  <c:v>2210.1999999999998</c:v>
                </c:pt>
                <c:pt idx="1">
                  <c:v>2436.4</c:v>
                </c:pt>
                <c:pt idx="2">
                  <c:v>2646.8</c:v>
                </c:pt>
                <c:pt idx="3">
                  <c:v>2497</c:v>
                </c:pt>
                <c:pt idx="4">
                  <c:v>1670</c:v>
                </c:pt>
                <c:pt idx="5" formatCode="0">
                  <c:v>1320</c:v>
                </c:pt>
                <c:pt idx="6" formatCode="0">
                  <c:v>1130</c:v>
                </c:pt>
                <c:pt idx="7" formatCode="0">
                  <c:v>1320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Лист1!$B$6:$N$6</c:f>
              <c:numCache>
                <c:formatCode>0</c:formatCode>
                <c:ptCount val="8"/>
                <c:pt idx="0">
                  <c:v>200</c:v>
                </c:pt>
                <c:pt idx="1">
                  <c:v>271</c:v>
                </c:pt>
                <c:pt idx="2">
                  <c:v>312</c:v>
                </c:pt>
                <c:pt idx="3">
                  <c:v>340</c:v>
                </c:pt>
                <c:pt idx="4">
                  <c:v>290</c:v>
                </c:pt>
                <c:pt idx="5">
                  <c:v>304</c:v>
                </c:pt>
                <c:pt idx="6">
                  <c:v>400</c:v>
                </c:pt>
                <c:pt idx="7">
                  <c:v>480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Лист1!$B$7:$N$7</c:f>
              <c:numCache>
                <c:formatCode>0</c:formatCode>
                <c:ptCount val="8"/>
                <c:pt idx="0">
                  <c:v>40</c:v>
                </c:pt>
                <c:pt idx="1">
                  <c:v>32</c:v>
                </c:pt>
                <c:pt idx="2">
                  <c:v>35</c:v>
                </c:pt>
                <c:pt idx="3">
                  <c:v>40</c:v>
                </c:pt>
                <c:pt idx="4">
                  <c:v>30</c:v>
                </c:pt>
                <c:pt idx="5">
                  <c:v>24</c:v>
                </c:pt>
                <c:pt idx="6">
                  <c:v>35</c:v>
                </c:pt>
                <c:pt idx="7">
                  <c:v>53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Лист1!$B$8:$N$8</c:f>
              <c:numCache>
                <c:formatCode>0</c:formatCode>
                <c:ptCount val="8"/>
                <c:pt idx="0">
                  <c:v>280</c:v>
                </c:pt>
                <c:pt idx="1">
                  <c:v>590</c:v>
                </c:pt>
                <c:pt idx="2">
                  <c:v>680</c:v>
                </c:pt>
                <c:pt idx="3" formatCode="#,##0">
                  <c:v>2050</c:v>
                </c:pt>
                <c:pt idx="4" formatCode="#,##0">
                  <c:v>2115</c:v>
                </c:pt>
                <c:pt idx="5">
                  <c:v>2355</c:v>
                </c:pt>
                <c:pt idx="6">
                  <c:v>3140</c:v>
                </c:pt>
                <c:pt idx="7">
                  <c:v>4010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338436048"/>
        <c:axId val="338436832"/>
      </c:barChart>
      <c:catAx>
        <c:axId val="338436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38436832"/>
        <c:crosses val="autoZero"/>
        <c:auto val="1"/>
        <c:lblAlgn val="ctr"/>
        <c:lblOffset val="100"/>
        <c:noMultiLvlLbl val="0"/>
      </c:catAx>
      <c:valAx>
        <c:axId val="338436832"/>
        <c:scaling>
          <c:orientation val="minMax"/>
          <c:max val="15000"/>
        </c:scaling>
        <c:delete val="0"/>
        <c:axPos val="l"/>
        <c:numFmt formatCode="0" sourceLinked="1"/>
        <c:majorTickMark val="out"/>
        <c:minorTickMark val="none"/>
        <c:tickLblPos val="nextTo"/>
        <c:crossAx val="3384360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4205827882538692E-2"/>
          <c:y val="0.85605491631917763"/>
          <c:w val="0.84890626921111101"/>
          <c:h val="6.5608645444111893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583722840319"/>
          <c:y val="5.7163275071341856E-2"/>
          <c:w val="0.46454783793864324"/>
          <c:h val="0.7185073979872705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0.42889123388859579</c:v>
                </c:pt>
                <c:pt idx="1">
                  <c:v>0.53083529198790069</c:v>
                </c:pt>
                <c:pt idx="2">
                  <c:v>0.58541247937780416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0.11833119770860029</c:v>
                </c:pt>
                <c:pt idx="1">
                  <c:v>9.0630957248935842E-2</c:v>
                </c:pt>
                <c:pt idx="2">
                  <c:v>8.4886199210161772E-2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9.6306625461671819E-2</c:v>
                </c:pt>
                <c:pt idx="1">
                  <c:v>8.7702832584857601E-2</c:v>
                </c:pt>
                <c:pt idx="2">
                  <c:v>8.3608501076530353E-2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6.3812467023441621E-2</c:v>
                </c:pt>
                <c:pt idx="1">
                  <c:v>4.8385161206338227E-2</c:v>
                </c:pt>
                <c:pt idx="2">
                  <c:v>3.9440992169055417E-2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6.0179392477575942E-2</c:v>
                </c:pt>
                <c:pt idx="1">
                  <c:v>5.750110434514228E-2</c:v>
                </c:pt>
                <c:pt idx="2">
                  <c:v>7.2462583682104995E-2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0.23247908344011456</c:v>
                </c:pt>
                <c:pt idx="1">
                  <c:v>0.18494465262682541</c:v>
                </c:pt>
                <c:pt idx="2">
                  <c:v>0.1341892444843433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2650936"/>
        <c:axId val="382647408"/>
      </c:barChart>
      <c:catAx>
        <c:axId val="382650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2647408"/>
        <c:crosses val="autoZero"/>
        <c:auto val="1"/>
        <c:lblAlgn val="ctr"/>
        <c:lblOffset val="100"/>
        <c:noMultiLvlLbl val="0"/>
      </c:catAx>
      <c:valAx>
        <c:axId val="3826474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2650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731030587983687"/>
          <c:y val="0.20535195421163188"/>
          <c:w val="0.26191890433297743"/>
          <c:h val="0.46046062867089882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21932958109321"/>
          <c:y val="5.6154934559603922E-2"/>
          <c:w val="0.49536802425803295"/>
          <c:h val="0.7952106745394680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0.45459540831220274</c:v>
                </c:pt>
                <c:pt idx="1">
                  <c:v>0.3983960266418371</c:v>
                </c:pt>
                <c:pt idx="2">
                  <c:v>0.27931161352461564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Киев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0.28969073935217249</c:v>
                </c:pt>
                <c:pt idx="1">
                  <c:v>0.36632463746952637</c:v>
                </c:pt>
                <c:pt idx="2">
                  <c:v>0.47431935333155628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7.6304899059568304E-2</c:v>
                </c:pt>
                <c:pt idx="1">
                  <c:v>6.0824032326250825E-2</c:v>
                </c:pt>
                <c:pt idx="2">
                  <c:v>7.4462358984898752E-2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7.4370231301550599E-2</c:v>
                </c:pt>
                <c:pt idx="1">
                  <c:v>6.1156662812073659E-2</c:v>
                </c:pt>
                <c:pt idx="2">
                  <c:v>6.3007924302764126E-2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6.1640346408558332E-2</c:v>
                </c:pt>
                <c:pt idx="1">
                  <c:v>7.2546671579081928E-2</c:v>
                </c:pt>
                <c:pt idx="2">
                  <c:v>7.303015217674394E-2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4.3398375565947556E-2</c:v>
                </c:pt>
                <c:pt idx="1">
                  <c:v>4.0751969171230105E-2</c:v>
                </c:pt>
                <c:pt idx="2">
                  <c:v>3.5868597679421257E-2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2650152"/>
        <c:axId val="382647800"/>
      </c:barChart>
      <c:catAx>
        <c:axId val="382650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2647800"/>
        <c:crosses val="autoZero"/>
        <c:auto val="1"/>
        <c:lblAlgn val="ctr"/>
        <c:lblOffset val="100"/>
        <c:noMultiLvlLbl val="0"/>
      </c:catAx>
      <c:valAx>
        <c:axId val="3826478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2650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404421003382118"/>
          <c:y val="0.12097667180309665"/>
          <c:w val="0.23630395955568181"/>
          <c:h val="0.68029339337705097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0.36308088117060622</c:v>
                </c:pt>
                <c:pt idx="1">
                  <c:v>0.5498097341396867</c:v>
                </c:pt>
                <c:pt idx="2">
                  <c:v>0.63338061410412572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0.11545264511979418</c:v>
                </c:pt>
                <c:pt idx="1">
                  <c:v>0.10869461061396811</c:v>
                </c:pt>
                <c:pt idx="2">
                  <c:v>0.11768649922132111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9.8622500937985746E-2</c:v>
                </c:pt>
                <c:pt idx="1">
                  <c:v>5.0544719226957059E-2</c:v>
                </c:pt>
                <c:pt idx="2">
                  <c:v>6.5883935915263092E-2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8.0988368976791555E-2</c:v>
                </c:pt>
                <c:pt idx="1">
                  <c:v>5.5215881483479105E-2</c:v>
                </c:pt>
                <c:pt idx="2">
                  <c:v>2.8593955628115647E-2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3.1301924210751994E-2</c:v>
                </c:pt>
                <c:pt idx="1">
                  <c:v>2.1400949152203794E-2</c:v>
                </c:pt>
                <c:pt idx="2">
                  <c:v>3.0664527865591411E-2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0.31055367958407032</c:v>
                </c:pt>
                <c:pt idx="1">
                  <c:v>0.21433410538370529</c:v>
                </c:pt>
                <c:pt idx="2">
                  <c:v>0.12379046726558307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2648584"/>
        <c:axId val="382648976"/>
      </c:barChart>
      <c:catAx>
        <c:axId val="382648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2648976"/>
        <c:crosses val="autoZero"/>
        <c:auto val="1"/>
        <c:lblAlgn val="ctr"/>
        <c:lblOffset val="100"/>
        <c:noMultiLvlLbl val="0"/>
      </c:catAx>
      <c:valAx>
        <c:axId val="3826489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2648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906652923987441"/>
          <c:y val="9.5536516013169703E-2"/>
          <c:w val="0.21859271187659482"/>
          <c:h val="0.7570913036379984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0.52720308580368458</c:v>
                </c:pt>
                <c:pt idx="1">
                  <c:v>0.52546812632890294</c:v>
                </c:pt>
                <c:pt idx="2">
                  <c:v>0.56091939877923469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0.1459013298087557</c:v>
                </c:pt>
                <c:pt idx="1">
                  <c:v>0.12133368817857407</c:v>
                </c:pt>
                <c:pt idx="2">
                  <c:v>0.16535265755399023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0.1073287837509778</c:v>
                </c:pt>
                <c:pt idx="1">
                  <c:v>0.1110185357528708</c:v>
                </c:pt>
                <c:pt idx="2">
                  <c:v>8.0219963013591841E-2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7.2505597065249644E-2</c:v>
                </c:pt>
                <c:pt idx="1">
                  <c:v>9.1554097952875876E-2</c:v>
                </c:pt>
                <c:pt idx="2">
                  <c:v>8.6656447995978589E-2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3.5686348555552555E-2</c:v>
                </c:pt>
                <c:pt idx="1">
                  <c:v>3.0220034599980659E-2</c:v>
                </c:pt>
                <c:pt idx="2">
                  <c:v>3.1810579322496396E-2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0.11137485501577968</c:v>
                </c:pt>
                <c:pt idx="1">
                  <c:v>0.12040551718679561</c:v>
                </c:pt>
                <c:pt idx="2">
                  <c:v>7.5040953334708227E-2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3410384"/>
        <c:axId val="383407640"/>
      </c:barChart>
      <c:catAx>
        <c:axId val="383410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407640"/>
        <c:crosses val="autoZero"/>
        <c:auto val="1"/>
        <c:lblAlgn val="ctr"/>
        <c:lblOffset val="100"/>
        <c:noMultiLvlLbl val="0"/>
      </c:catAx>
      <c:valAx>
        <c:axId val="3834076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41038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629750030874588"/>
          <c:y val="3.9574488006175301E-2"/>
          <c:w val="0.671116204316067"/>
          <c:h val="0.602879677660812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к-во контактов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Лист1!$A$2:$A$8</c:f>
              <c:strCache>
                <c:ptCount val="7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Скролл</c:v>
                </c:pt>
                <c:pt idx="5">
                  <c:v>Лайтбокс</c:v>
                </c:pt>
                <c:pt idx="6">
                  <c:v>Другие</c:v>
                </c:pt>
              </c:strCache>
            </c:strRef>
          </c:cat>
          <c:val>
            <c:numRef>
              <c:f>Лист1!$B$2:$B$8</c:f>
              <c:numCache>
                <c:formatCode>0.00</c:formatCode>
                <c:ptCount val="7"/>
                <c:pt idx="0">
                  <c:v>518.00187570537651</c:v>
                </c:pt>
                <c:pt idx="1">
                  <c:v>659.69995652893931</c:v>
                </c:pt>
                <c:pt idx="2">
                  <c:v>288.09990306377227</c:v>
                </c:pt>
                <c:pt idx="3">
                  <c:v>734.59775933049877</c:v>
                </c:pt>
                <c:pt idx="4">
                  <c:v>347.58073154595002</c:v>
                </c:pt>
                <c:pt idx="5">
                  <c:v>314.76349392871134</c:v>
                </c:pt>
                <c:pt idx="6">
                  <c:v>275.16272995429063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3403720"/>
        <c:axId val="383406072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за тыс контактов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Лист1!$A$2:$A$8</c:f>
              <c:strCache>
                <c:ptCount val="7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Скролл</c:v>
                </c:pt>
                <c:pt idx="5">
                  <c:v>Лайтбокс</c:v>
                </c:pt>
                <c:pt idx="6">
                  <c:v>Другие</c:v>
                </c:pt>
              </c:strCache>
            </c:strRef>
          </c:cat>
          <c:val>
            <c:numRef>
              <c:f>Лист1!$C$2:$C$8</c:f>
              <c:numCache>
                <c:formatCode>0.00</c:formatCode>
                <c:ptCount val="7"/>
                <c:pt idx="0">
                  <c:v>5.3260981754296779</c:v>
                </c:pt>
                <c:pt idx="1">
                  <c:v>5.1499203821243835</c:v>
                </c:pt>
                <c:pt idx="2">
                  <c:v>4.1249474779473649</c:v>
                </c:pt>
                <c:pt idx="3">
                  <c:v>7.6654543349807778</c:v>
                </c:pt>
                <c:pt idx="4">
                  <c:v>6.952988245701814</c:v>
                </c:pt>
                <c:pt idx="5">
                  <c:v>3.9386508961272848</c:v>
                </c:pt>
                <c:pt idx="6">
                  <c:v>3.2812041846600217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3410776"/>
        <c:axId val="383409992"/>
      </c:lineChart>
      <c:catAx>
        <c:axId val="383403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406072"/>
        <c:crosses val="autoZero"/>
        <c:auto val="1"/>
        <c:lblAlgn val="ctr"/>
        <c:lblOffset val="100"/>
        <c:noMultiLvlLbl val="0"/>
      </c:catAx>
      <c:valAx>
        <c:axId val="383406072"/>
        <c:scaling>
          <c:orientation val="minMax"/>
          <c:max val="800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403720"/>
        <c:crosses val="autoZero"/>
        <c:crossBetween val="between"/>
      </c:valAx>
      <c:valAx>
        <c:axId val="383409992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crossAx val="383410776"/>
        <c:crosses val="max"/>
        <c:crossBetween val="between"/>
      </c:valAx>
      <c:catAx>
        <c:axId val="383410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8340999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702749705640488"/>
          <c:y val="0.84018855608618181"/>
          <c:w val="0.66962689447863022"/>
          <c:h val="0.1598114439138218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326847085577668"/>
          <c:y val="6.1007276127475314E-2"/>
          <c:w val="0.61753563732973749"/>
          <c:h val="0.74093909398151336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Изм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Лист1!$D$2:$D$13</c:f>
              <c:numCache>
                <c:formatCode>0%</c:formatCode>
                <c:ptCount val="12"/>
                <c:pt idx="0">
                  <c:v>0.12545637052130365</c:v>
                </c:pt>
                <c:pt idx="1">
                  <c:v>0.13665313233341125</c:v>
                </c:pt>
                <c:pt idx="2">
                  <c:v>0.20135332386428773</c:v>
                </c:pt>
                <c:pt idx="3">
                  <c:v>0.39468481640890474</c:v>
                </c:pt>
                <c:pt idx="4">
                  <c:v>0.30836462956640487</c:v>
                </c:pt>
                <c:pt idx="5">
                  <c:v>0.37202200904560256</c:v>
                </c:pt>
                <c:pt idx="6">
                  <c:v>0.27104472003006386</c:v>
                </c:pt>
                <c:pt idx="7">
                  <c:v>0.20713414859422907</c:v>
                </c:pt>
                <c:pt idx="8">
                  <c:v>0.22905626777548216</c:v>
                </c:pt>
                <c:pt idx="9">
                  <c:v>0.5558983005383864</c:v>
                </c:pt>
                <c:pt idx="10">
                  <c:v>0.56973304984644457</c:v>
                </c:pt>
                <c:pt idx="11">
                  <c:v>0.44679202948875485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3404896"/>
        <c:axId val="383404504"/>
      </c:barChar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Лист1!$A$2:$A$13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Лист1!$B$2:$B$13</c:f>
              <c:numCache>
                <c:formatCode>0</c:formatCode>
                <c:ptCount val="12"/>
                <c:pt idx="0">
                  <c:v>76609.899999999994</c:v>
                </c:pt>
                <c:pt idx="1">
                  <c:v>84033.2</c:v>
                </c:pt>
                <c:pt idx="2">
                  <c:v>91596.7</c:v>
                </c:pt>
                <c:pt idx="3">
                  <c:v>97118</c:v>
                </c:pt>
                <c:pt idx="4">
                  <c:v>102515</c:v>
                </c:pt>
                <c:pt idx="5">
                  <c:v>104139</c:v>
                </c:pt>
                <c:pt idx="6">
                  <c:v>106440</c:v>
                </c:pt>
                <c:pt idx="7">
                  <c:v>108268</c:v>
                </c:pt>
                <c:pt idx="8">
                  <c:v>115679</c:v>
                </c:pt>
                <c:pt idx="9">
                  <c:v>104386</c:v>
                </c:pt>
                <c:pt idx="10">
                  <c:v>105825</c:v>
                </c:pt>
                <c:pt idx="11">
                  <c:v>112314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marker>
            <c:symbol val="none"/>
          </c:marker>
          <c:cat>
            <c:strRef>
              <c:f>Лист1!$A$2:$A$13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cat>
          <c:val>
            <c:numRef>
              <c:f>Лист1!$C$2:$C$13</c:f>
              <c:numCache>
                <c:formatCode>0</c:formatCode>
                <c:ptCount val="12"/>
                <c:pt idx="0">
                  <c:v>86221.1</c:v>
                </c:pt>
                <c:pt idx="1">
                  <c:v>95516.6</c:v>
                </c:pt>
                <c:pt idx="2">
                  <c:v>110040</c:v>
                </c:pt>
                <c:pt idx="3">
                  <c:v>135449</c:v>
                </c:pt>
                <c:pt idx="4">
                  <c:v>134127</c:v>
                </c:pt>
                <c:pt idx="5">
                  <c:v>142881</c:v>
                </c:pt>
                <c:pt idx="6">
                  <c:v>135290</c:v>
                </c:pt>
                <c:pt idx="7">
                  <c:v>130694</c:v>
                </c:pt>
                <c:pt idx="8">
                  <c:v>142176</c:v>
                </c:pt>
                <c:pt idx="9">
                  <c:v>162414</c:v>
                </c:pt>
                <c:pt idx="10">
                  <c:v>166117</c:v>
                </c:pt>
                <c:pt idx="11">
                  <c:v>162495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3411168"/>
        <c:axId val="383408032"/>
      </c:lineChart>
      <c:catAx>
        <c:axId val="38341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83408032"/>
        <c:crossesAt val="100"/>
        <c:auto val="1"/>
        <c:lblAlgn val="ctr"/>
        <c:lblOffset val="100"/>
        <c:noMultiLvlLbl val="0"/>
      </c:catAx>
      <c:valAx>
        <c:axId val="383408032"/>
        <c:scaling>
          <c:orientation val="minMax"/>
          <c:min val="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411168"/>
        <c:crosses val="autoZero"/>
        <c:crossBetween val="between"/>
      </c:valAx>
      <c:valAx>
        <c:axId val="383404504"/>
        <c:scaling>
          <c:orientation val="minMax"/>
          <c:max val="1.5"/>
          <c:min val="-0.4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404896"/>
        <c:crosses val="max"/>
        <c:crossBetween val="between"/>
      </c:valAx>
      <c:catAx>
        <c:axId val="383404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83404504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692237213697844"/>
          <c:y val="0.91067724233086311"/>
          <c:w val="0.69106313290292587"/>
          <c:h val="8.6839091097020024E-2"/>
        </c:manualLayout>
      </c:layout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0.46016463325003676</c:v>
                </c:pt>
                <c:pt idx="1">
                  <c:v>0.53104284642501109</c:v>
                </c:pt>
                <c:pt idx="2">
                  <c:v>0.49979600163198695</c:v>
                </c:pt>
                <c:pt idx="3">
                  <c:v>0.50715872465554657</c:v>
                </c:pt>
                <c:pt idx="4">
                  <c:v>0.50349070233490234</c:v>
                </c:pt>
                <c:pt idx="5">
                  <c:v>0.40593201175849852</c:v>
                </c:pt>
                <c:pt idx="6">
                  <c:v>0.63557112886666967</c:v>
                </c:pt>
                <c:pt idx="8">
                  <c:v>0.53249278555396473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0.18382331324415699</c:v>
                </c:pt>
                <c:pt idx="1">
                  <c:v>0.21363603662860609</c:v>
                </c:pt>
                <c:pt idx="2">
                  <c:v>0.25055799553603569</c:v>
                </c:pt>
                <c:pt idx="3">
                  <c:v>0.26507184406178974</c:v>
                </c:pt>
                <c:pt idx="4">
                  <c:v>0.19655124201892157</c:v>
                </c:pt>
                <c:pt idx="5">
                  <c:v>0.16263410467073691</c:v>
                </c:pt>
                <c:pt idx="6">
                  <c:v>0.25577601214123108</c:v>
                </c:pt>
                <c:pt idx="8">
                  <c:v>0.21868660573409568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0.21713459748150327</c:v>
                </c:pt>
                <c:pt idx="1">
                  <c:v>9.580579850155703E-2</c:v>
                </c:pt>
                <c:pt idx="2">
                  <c:v>0.16156670746634028</c:v>
                </c:pt>
                <c:pt idx="3">
                  <c:v>0.16391232327901692</c:v>
                </c:pt>
                <c:pt idx="4">
                  <c:v>0.14859486414689846</c:v>
                </c:pt>
                <c:pt idx="5">
                  <c:v>0.20995703625537046</c:v>
                </c:pt>
                <c:pt idx="6">
                  <c:v>7.1930098647502563E-2</c:v>
                </c:pt>
                <c:pt idx="8">
                  <c:v>0.14471194597975193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6.6446175706796021E-2</c:v>
                </c:pt>
                <c:pt idx="1">
                  <c:v>9.8775963248065285E-2</c:v>
                </c:pt>
                <c:pt idx="2">
                  <c:v>8.6879304965560272E-3</c:v>
                </c:pt>
                <c:pt idx="3">
                  <c:v>3.1421343914120985E-2</c:v>
                </c:pt>
                <c:pt idx="4">
                  <c:v>6.733466933867735E-2</c:v>
                </c:pt>
                <c:pt idx="5">
                  <c:v>5.6556367930454009E-2</c:v>
                </c:pt>
                <c:pt idx="6">
                  <c:v>1.4765879569700487E-2</c:v>
                </c:pt>
                <c:pt idx="8">
                  <c:v>5.8167959287984176E-2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7.243128031750698E-2</c:v>
                </c:pt>
                <c:pt idx="1">
                  <c:v>6.0739355196760568E-2</c:v>
                </c:pt>
                <c:pt idx="2">
                  <c:v>7.9391364869081049E-2</c:v>
                </c:pt>
                <c:pt idx="3">
                  <c:v>3.2435764089525788E-2</c:v>
                </c:pt>
                <c:pt idx="4">
                  <c:v>8.4028522160600264E-2</c:v>
                </c:pt>
                <c:pt idx="5">
                  <c:v>0.16492047938494009</c:v>
                </c:pt>
                <c:pt idx="6">
                  <c:v>2.1956880774896218E-2</c:v>
                </c:pt>
                <c:pt idx="8">
                  <c:v>4.5940703444203521E-2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83405288"/>
        <c:axId val="383407248"/>
      </c:barChart>
      <c:catAx>
        <c:axId val="383405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407248"/>
        <c:crosses val="autoZero"/>
        <c:auto val="1"/>
        <c:lblAlgn val="ctr"/>
        <c:lblOffset val="100"/>
        <c:noMultiLvlLbl val="0"/>
      </c:catAx>
      <c:valAx>
        <c:axId val="38340724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4052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9999982640818266"/>
          <c:h val="6.1049029531698086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0.51839916462241997</c:v>
                </c:pt>
                <c:pt idx="1">
                  <c:v>0.58945829691027052</c:v>
                </c:pt>
                <c:pt idx="2">
                  <c:v>0.6088522966536245</c:v>
                </c:pt>
                <c:pt idx="3">
                  <c:v>0.62215535026105473</c:v>
                </c:pt>
                <c:pt idx="4">
                  <c:v>0.61644166654889421</c:v>
                </c:pt>
                <c:pt idx="5">
                  <c:v>0.55276098828027409</c:v>
                </c:pt>
                <c:pt idx="6">
                  <c:v>0.75121740756859956</c:v>
                </c:pt>
                <c:pt idx="8">
                  <c:v>0.59330269665639535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0.24101007505688998</c:v>
                </c:pt>
                <c:pt idx="1">
                  <c:v>0.11260113531121886</c:v>
                </c:pt>
                <c:pt idx="2">
                  <c:v>0.20598383335352816</c:v>
                </c:pt>
                <c:pt idx="3">
                  <c:v>0.20857849303536002</c:v>
                </c:pt>
                <c:pt idx="4">
                  <c:v>0.1892362134772633</c:v>
                </c:pt>
                <c:pt idx="5">
                  <c:v>0.27453511313968809</c:v>
                </c:pt>
                <c:pt idx="6">
                  <c:v>9.1610966204069111E-2</c:v>
                </c:pt>
                <c:pt idx="8">
                  <c:v>0.19460444332456298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0.10949744233492993</c:v>
                </c:pt>
                <c:pt idx="1">
                  <c:v>0.10021727234638661</c:v>
                </c:pt>
                <c:pt idx="2">
                  <c:v>0.10005656085815756</c:v>
                </c:pt>
                <c:pt idx="3">
                  <c:v>0.1190724610163055</c:v>
                </c:pt>
                <c:pt idx="4">
                  <c:v>0.10344819778785763</c:v>
                </c:pt>
                <c:pt idx="5">
                  <c:v>7.5591519489804845E-2</c:v>
                </c:pt>
                <c:pt idx="6">
                  <c:v>0.11931148373435002</c:v>
                </c:pt>
                <c:pt idx="8">
                  <c:v>0.1087989031156989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7.8715018074029225E-2</c:v>
                </c:pt>
                <c:pt idx="1">
                  <c:v>8.7897997309647646E-2</c:v>
                </c:pt>
                <c:pt idx="2">
                  <c:v>8.5107309134689779E-2</c:v>
                </c:pt>
                <c:pt idx="3">
                  <c:v>2.9244376933361814E-2</c:v>
                </c:pt>
                <c:pt idx="4">
                  <c:v>4.8607387585120711E-2</c:v>
                </c:pt>
                <c:pt idx="5">
                  <c:v>3.2072081594767071E-2</c:v>
                </c:pt>
                <c:pt idx="6">
                  <c:v>2.2184075056272637E-2</c:v>
                </c:pt>
                <c:pt idx="8">
                  <c:v>5.8700652283802682E-2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Днепр</c:v>
                </c:pt>
                <c:pt idx="2">
                  <c:v>Запорожье</c:v>
                </c:pt>
                <c:pt idx="3">
                  <c:v>Львов</c:v>
                </c:pt>
                <c:pt idx="4">
                  <c:v>Одесса</c:v>
                </c:pt>
                <c:pt idx="5">
                  <c:v>Харьков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5.2378299911730902E-2</c:v>
                </c:pt>
                <c:pt idx="1">
                  <c:v>0.10982529812247641</c:v>
                </c:pt>
                <c:pt idx="2">
                  <c:v>0</c:v>
                </c:pt>
                <c:pt idx="3">
                  <c:v>2.0949318753917916E-2</c:v>
                </c:pt>
                <c:pt idx="4">
                  <c:v>4.2266534600864124E-2</c:v>
                </c:pt>
                <c:pt idx="5">
                  <c:v>6.5040297495465915E-2</c:v>
                </c:pt>
                <c:pt idx="6">
                  <c:v>1.5676067436708709E-2</c:v>
                </c:pt>
                <c:pt idx="8">
                  <c:v>4.4593304619540086E-2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83409600"/>
        <c:axId val="383758232"/>
      </c:barChart>
      <c:catAx>
        <c:axId val="383409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758232"/>
        <c:crosses val="autoZero"/>
        <c:auto val="1"/>
        <c:lblAlgn val="ctr"/>
        <c:lblOffset val="100"/>
        <c:noMultiLvlLbl val="0"/>
      </c:catAx>
      <c:valAx>
        <c:axId val="38375823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34096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72602675223586277"/>
          <c:h val="5.573017607097154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0.18193689058748591</c:v>
                </c:pt>
                <c:pt idx="1">
                  <c:v>0.13662674185580465</c:v>
                </c:pt>
                <c:pt idx="2">
                  <c:v>0.11361650959394046</c:v>
                </c:pt>
                <c:pt idx="3">
                  <c:v>0.15954373005703373</c:v>
                </c:pt>
                <c:pt idx="4">
                  <c:v>0.16898442415604092</c:v>
                </c:pt>
                <c:pt idx="5">
                  <c:v>7.7135382916936668E-2</c:v>
                </c:pt>
                <c:pt idx="6">
                  <c:v>6.854662322010445E-2</c:v>
                </c:pt>
                <c:pt idx="8">
                  <c:v>0.12679884949824283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0.12817139497280611</c:v>
                </c:pt>
                <c:pt idx="1">
                  <c:v>2.5464883254881856E-2</c:v>
                </c:pt>
                <c:pt idx="2">
                  <c:v>3.983515071787546E-2</c:v>
                </c:pt>
                <c:pt idx="3">
                  <c:v>2.3403934574508178E-2</c:v>
                </c:pt>
                <c:pt idx="4">
                  <c:v>9.5804923148041135E-2</c:v>
                </c:pt>
                <c:pt idx="5">
                  <c:v>3.6791705666354667E-2</c:v>
                </c:pt>
                <c:pt idx="6">
                  <c:v>8.2368432799178687E-2</c:v>
                </c:pt>
                <c:pt idx="8">
                  <c:v>8.4674897537405591E-2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0.16578715272673819</c:v>
                </c:pt>
                <c:pt idx="1">
                  <c:v>1.6861630237218622E-2</c:v>
                </c:pt>
                <c:pt idx="2">
                  <c:v>2.652593498525195E-2</c:v>
                </c:pt>
                <c:pt idx="3">
                  <c:v>3.5275495590563054E-2</c:v>
                </c:pt>
                <c:pt idx="4">
                  <c:v>0.16731512513322291</c:v>
                </c:pt>
                <c:pt idx="6">
                  <c:v>2.8020800785609069E-2</c:v>
                </c:pt>
                <c:pt idx="8">
                  <c:v>7.9727168540253274E-2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6.991523347542751E-2</c:v>
                </c:pt>
                <c:pt idx="1">
                  <c:v>0.17315561355268677</c:v>
                </c:pt>
                <c:pt idx="2">
                  <c:v>2.2291651678811111E-2</c:v>
                </c:pt>
                <c:pt idx="3">
                  <c:v>6.4583804427024452E-2</c:v>
                </c:pt>
                <c:pt idx="4">
                  <c:v>1.8837397434415811E-2</c:v>
                </c:pt>
                <c:pt idx="5">
                  <c:v>8.9375284997720017E-2</c:v>
                </c:pt>
                <c:pt idx="6">
                  <c:v>4.5286345578717135E-2</c:v>
                </c:pt>
                <c:pt idx="8">
                  <c:v>6.341966329410495E-2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1.2945269243960998E-2</c:v>
                </c:pt>
                <c:pt idx="1">
                  <c:v>3.9082816796383466E-2</c:v>
                </c:pt>
                <c:pt idx="2">
                  <c:v>1.7728491999054481E-2</c:v>
                </c:pt>
                <c:pt idx="3">
                  <c:v>2.6959121630109797E-2</c:v>
                </c:pt>
                <c:pt idx="4">
                  <c:v>2.8326720341050632E-2</c:v>
                </c:pt>
                <c:pt idx="5">
                  <c:v>5.3807569539443684E-2</c:v>
                </c:pt>
                <c:pt idx="6">
                  <c:v>3.1368566709815651E-2</c:v>
                </c:pt>
                <c:pt idx="8">
                  <c:v>2.5279133187086696E-2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4.3885050712920773E-2</c:v>
                </c:pt>
                <c:pt idx="2" formatCode="0%">
                  <c:v>4.630990431753014E-2</c:v>
                </c:pt>
                <c:pt idx="6" formatCode="0%">
                  <c:v>1.5801455162255055E-3</c:v>
                </c:pt>
                <c:pt idx="8" formatCode="0%">
                  <c:v>1.8355169797424069E-2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4" formatCode="0%">
                  <c:v>0.17549469034503126</c:v>
                </c:pt>
                <c:pt idx="6" formatCode="0%">
                  <c:v>1.5973307146364326E-2</c:v>
                </c:pt>
                <c:pt idx="8" formatCode="0%">
                  <c:v>1.6527351401459715E-2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2.8026850899113137E-3</c:v>
                </c:pt>
                <c:pt idx="1">
                  <c:v>1.8082676981870719E-3</c:v>
                </c:pt>
                <c:pt idx="3">
                  <c:v>0.18975653878043267</c:v>
                </c:pt>
                <c:pt idx="4">
                  <c:v>0</c:v>
                </c:pt>
                <c:pt idx="8">
                  <c:v>1.3050290006444587E-2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0" formatCode="0%">
                  <c:v>2.5736194816012543E-2</c:v>
                </c:pt>
                <c:pt idx="2" formatCode="0%">
                  <c:v>1.3216719252628441E-2</c:v>
                </c:pt>
                <c:pt idx="3" formatCode="0%">
                  <c:v>1.5502123062234616E-2</c:v>
                </c:pt>
                <c:pt idx="4" formatCode="0%">
                  <c:v>1.119714421459481E-2</c:v>
                </c:pt>
                <c:pt idx="6" formatCode="0%">
                  <c:v>4.7069588894344504E-3</c:v>
                </c:pt>
                <c:pt idx="8" formatCode="0%">
                  <c:v>1.2703456902216874E-2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0.36882012837473666</c:v>
                </c:pt>
                <c:pt idx="1">
                  <c:v>0.60700004660483753</c:v>
                </c:pt>
                <c:pt idx="2">
                  <c:v>0.72047563745490795</c:v>
                </c:pt>
                <c:pt idx="3">
                  <c:v>0.48497525187809354</c:v>
                </c:pt>
                <c:pt idx="4">
                  <c:v>0.33403957522760253</c:v>
                </c:pt>
                <c:pt idx="5">
                  <c:v>0.74289005687954501</c:v>
                </c:pt>
                <c:pt idx="6">
                  <c:v>0.72214881935455077</c:v>
                </c:pt>
                <c:pt idx="8">
                  <c:v>0.55946401983536143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83757056"/>
        <c:axId val="383757448"/>
      </c:barChart>
      <c:catAx>
        <c:axId val="383757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83757448"/>
        <c:crosses val="autoZero"/>
        <c:auto val="1"/>
        <c:lblAlgn val="ctr"/>
        <c:lblOffset val="100"/>
        <c:noMultiLvlLbl val="0"/>
      </c:catAx>
      <c:valAx>
        <c:axId val="38375744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83757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6884793675169927"/>
          <c:y val="7.0238058304636031E-2"/>
          <c:w val="0.23115206324830076"/>
          <c:h val="0.7798102875934601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0.17972485632784088</c:v>
                </c:pt>
                <c:pt idx="1">
                  <c:v>0.12008074367724927</c:v>
                </c:pt>
                <c:pt idx="2">
                  <c:v>0.11645345074689761</c:v>
                </c:pt>
                <c:pt idx="3">
                  <c:v>0.14718276756887277</c:v>
                </c:pt>
                <c:pt idx="4">
                  <c:v>0.162596869932222</c:v>
                </c:pt>
                <c:pt idx="5">
                  <c:v>8.3011307979403981E-2</c:v>
                </c:pt>
                <c:pt idx="6">
                  <c:v>7.6541934259258607E-2</c:v>
                </c:pt>
                <c:pt idx="8">
                  <c:v>0.13930749419503255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0.13818350603864032</c:v>
                </c:pt>
                <c:pt idx="1">
                  <c:v>2.9290266675601567E-2</c:v>
                </c:pt>
                <c:pt idx="2">
                  <c:v>3.7363457332834034E-2</c:v>
                </c:pt>
                <c:pt idx="3">
                  <c:v>2.6616002846559138E-2</c:v>
                </c:pt>
                <c:pt idx="4">
                  <c:v>0.10294521269589689</c:v>
                </c:pt>
                <c:pt idx="5">
                  <c:v>3.3793239623313126E-2</c:v>
                </c:pt>
                <c:pt idx="6">
                  <c:v>7.8095171104635541E-2</c:v>
                </c:pt>
                <c:pt idx="8">
                  <c:v>9.7165092878263498E-2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0.11899912215251969</c:v>
                </c:pt>
                <c:pt idx="1">
                  <c:v>2.2211195601205002E-2</c:v>
                </c:pt>
                <c:pt idx="2">
                  <c:v>2.644548642324674E-2</c:v>
                </c:pt>
                <c:pt idx="3">
                  <c:v>4.1766968840700795E-2</c:v>
                </c:pt>
                <c:pt idx="4">
                  <c:v>0.1867872511759949</c:v>
                </c:pt>
                <c:pt idx="6">
                  <c:v>3.1321504252183857E-2</c:v>
                </c:pt>
                <c:pt idx="8">
                  <c:v>7.9915412960432614E-2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6.8891732570899006E-2</c:v>
                </c:pt>
                <c:pt idx="1">
                  <c:v>0.15763556697099973</c:v>
                </c:pt>
                <c:pt idx="2">
                  <c:v>2.3652613984765879E-2</c:v>
                </c:pt>
                <c:pt idx="3">
                  <c:v>6.18886025026874E-2</c:v>
                </c:pt>
                <c:pt idx="4">
                  <c:v>1.8631277387653827E-2</c:v>
                </c:pt>
                <c:pt idx="5">
                  <c:v>9.3142271089493023E-2</c:v>
                </c:pt>
                <c:pt idx="6">
                  <c:v>4.9844013644175518E-2</c:v>
                </c:pt>
                <c:pt idx="8">
                  <c:v>6.5699531481160575E-2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SV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5.3065860023872147E-2</c:v>
                </c:pt>
                <c:pt idx="2" formatCode="0%">
                  <c:v>3.8185769168121088E-2</c:v>
                </c:pt>
                <c:pt idx="6" formatCode="0%">
                  <c:v>1.4892454268731245E-3</c:v>
                </c:pt>
                <c:pt idx="8" formatCode="0%">
                  <c:v>2.728850133088552E-2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1.1713317719405826E-2</c:v>
                </c:pt>
                <c:pt idx="1">
                  <c:v>4.7276653960221258E-2</c:v>
                </c:pt>
                <c:pt idx="2">
                  <c:v>1.7506184277044503E-2</c:v>
                </c:pt>
                <c:pt idx="3">
                  <c:v>3.0094026687616755E-2</c:v>
                </c:pt>
                <c:pt idx="4">
                  <c:v>2.333964926563355E-2</c:v>
                </c:pt>
                <c:pt idx="5">
                  <c:v>5.8792286721252508E-2</c:v>
                </c:pt>
                <c:pt idx="6">
                  <c:v>3.6877107577539488E-2</c:v>
                </c:pt>
                <c:pt idx="8">
                  <c:v>2.437911183483582E-2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2.9586770062512563E-2</c:v>
                </c:pt>
                <c:pt idx="2" formatCode="0%">
                  <c:v>1.2298635091195421E-2</c:v>
                </c:pt>
                <c:pt idx="3" formatCode="0%">
                  <c:v>1.8204555569456181E-2</c:v>
                </c:pt>
                <c:pt idx="4" formatCode="0%">
                  <c:v>1.1165973883324375E-2</c:v>
                </c:pt>
                <c:pt idx="6" formatCode="0%">
                  <c:v>4.5315596068943413E-3</c:v>
                </c:pt>
                <c:pt idx="8" formatCode="0%">
                  <c:v>1.7248851817418503E-2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4" formatCode="0%">
                  <c:v>0.17580981640934884</c:v>
                </c:pt>
                <c:pt idx="6" formatCode="0%">
                  <c:v>1.5526717968845916E-2</c:v>
                </c:pt>
                <c:pt idx="8" formatCode="0%">
                  <c:v>1.4468639413474618E-2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2.6423567814858554E-3</c:v>
                </c:pt>
                <c:pt idx="1">
                  <c:v>2.986520551372904E-4</c:v>
                </c:pt>
                <c:pt idx="2">
                  <c:v>0</c:v>
                </c:pt>
                <c:pt idx="3">
                  <c:v>0.21528934456276083</c:v>
                </c:pt>
                <c:pt idx="8">
                  <c:v>1.2571983860638429E-2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0.39719247832282367</c:v>
                </c:pt>
                <c:pt idx="1">
                  <c:v>0.62320692105958586</c:v>
                </c:pt>
                <c:pt idx="2">
                  <c:v>0.72809440297589467</c:v>
                </c:pt>
                <c:pt idx="3">
                  <c:v>0.4589577314213461</c:v>
                </c:pt>
                <c:pt idx="4">
                  <c:v>0.31872394924992564</c:v>
                </c:pt>
                <c:pt idx="5">
                  <c:v>0.73126089458653731</c:v>
                </c:pt>
                <c:pt idx="6">
                  <c:v>0.70577274615959362</c:v>
                </c:pt>
                <c:pt idx="8">
                  <c:v>0.52195538022785792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83756272"/>
        <c:axId val="383760584"/>
      </c:barChart>
      <c:catAx>
        <c:axId val="383756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83760584"/>
        <c:crosses val="autoZero"/>
        <c:auto val="1"/>
        <c:lblAlgn val="ctr"/>
        <c:lblOffset val="100"/>
        <c:noMultiLvlLbl val="0"/>
      </c:catAx>
      <c:valAx>
        <c:axId val="38376058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837562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79"/>
          <c:y val="5.7104508964024601E-2"/>
          <c:w val="0.24537081664128788"/>
          <c:h val="0.8710413349134074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7779468892119596E-2"/>
          <c:y val="9.7324129017361691E-2"/>
          <c:w val="0.90156911522700556"/>
          <c:h val="0.660158999861013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Лист1!$B$2:$N$2</c:f>
              <c:numCache>
                <c:formatCode>0.0%</c:formatCode>
                <c:ptCount val="8"/>
                <c:pt idx="0">
                  <c:v>0.40939781858177265</c:v>
                </c:pt>
                <c:pt idx="1">
                  <c:v>0.42832465573451417</c:v>
                </c:pt>
                <c:pt idx="2">
                  <c:v>0.42304831086994577</c:v>
                </c:pt>
                <c:pt idx="3">
                  <c:v>0.39060438110319345</c:v>
                </c:pt>
                <c:pt idx="4">
                  <c:v>0.39216767788196361</c:v>
                </c:pt>
                <c:pt idx="5">
                  <c:v>0.4093201754385965</c:v>
                </c:pt>
                <c:pt idx="6">
                  <c:v>0.42724378280698733</c:v>
                </c:pt>
                <c:pt idx="7">
                  <c:v>0.43396987627756861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Лист1!$B$3:$N$3</c:f>
              <c:numCache>
                <c:formatCode>0.0%</c:formatCode>
                <c:ptCount val="8"/>
                <c:pt idx="0">
                  <c:v>5.1327487702789408E-2</c:v>
                </c:pt>
                <c:pt idx="1">
                  <c:v>4.5009975183689363E-2</c:v>
                </c:pt>
                <c:pt idx="2">
                  <c:v>4.3759845965342208E-2</c:v>
                </c:pt>
                <c:pt idx="3">
                  <c:v>4.3986979853963229E-2</c:v>
                </c:pt>
                <c:pt idx="4">
                  <c:v>4.1367898510755653E-2</c:v>
                </c:pt>
                <c:pt idx="5">
                  <c:v>4.7258771929824563E-2</c:v>
                </c:pt>
                <c:pt idx="6">
                  <c:v>6.1182342311332932E-2</c:v>
                </c:pt>
                <c:pt idx="7">
                  <c:v>6.4550833781603006E-2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Лист1!$B$4:$N$4</c:f>
              <c:numCache>
                <c:formatCode>0.0%</c:formatCode>
                <c:ptCount val="8"/>
                <c:pt idx="0">
                  <c:v>0.12220830405426049</c:v>
                </c:pt>
                <c:pt idx="1">
                  <c:v>0.12164858157753881</c:v>
                </c:pt>
                <c:pt idx="2">
                  <c:v>0.13127953789602662</c:v>
                </c:pt>
                <c:pt idx="3">
                  <c:v>0.13196093956188967</c:v>
                </c:pt>
                <c:pt idx="4">
                  <c:v>0.1136238279095422</c:v>
                </c:pt>
                <c:pt idx="5">
                  <c:v>0.10449561403508772</c:v>
                </c:pt>
                <c:pt idx="6">
                  <c:v>0.10670338180879442</c:v>
                </c:pt>
                <c:pt idx="7">
                  <c:v>0.10724852071005918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Лист1!$B$5:$N$5</c:f>
              <c:numCache>
                <c:formatCode>0.0%</c:formatCode>
                <c:ptCount val="8"/>
                <c:pt idx="0">
                  <c:v>0.33763099202590813</c:v>
                </c:pt>
                <c:pt idx="1">
                  <c:v>0.2963846041555156</c:v>
                </c:pt>
                <c:pt idx="2">
                  <c:v>0.28955890075266938</c:v>
                </c:pt>
                <c:pt idx="3">
                  <c:v>0.21967097739069236</c:v>
                </c:pt>
                <c:pt idx="4">
                  <c:v>0.18422504136789852</c:v>
                </c:pt>
                <c:pt idx="5">
                  <c:v>0.14473684210526316</c:v>
                </c:pt>
                <c:pt idx="6">
                  <c:v>9.7237759228982021E-2</c:v>
                </c:pt>
                <c:pt idx="7">
                  <c:v>8.8757396449704137E-2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Лист1!$B$6:$N$6</c:f>
              <c:numCache>
                <c:formatCode>0.0%</c:formatCode>
                <c:ptCount val="8"/>
                <c:pt idx="0">
                  <c:v>3.0552076013565122E-2</c:v>
                </c:pt>
                <c:pt idx="1">
                  <c:v>3.2966765607513021E-2</c:v>
                </c:pt>
                <c:pt idx="2">
                  <c:v>3.4132679852966918E-2</c:v>
                </c:pt>
                <c:pt idx="3">
                  <c:v>2.9911146300694993E-2</c:v>
                </c:pt>
                <c:pt idx="4">
                  <c:v>3.1991174848317705E-2</c:v>
                </c:pt>
                <c:pt idx="5">
                  <c:v>3.3333333333333333E-2</c:v>
                </c:pt>
                <c:pt idx="6">
                  <c:v>3.4420445744772397E-2</c:v>
                </c:pt>
                <c:pt idx="7">
                  <c:v>3.2275416890801503E-2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Лист1!$B$7:$N$7</c:f>
              <c:numCache>
                <c:formatCode>0.0%</c:formatCode>
                <c:ptCount val="8"/>
                <c:pt idx="0">
                  <c:v>6.1104152027130244E-3</c:v>
                </c:pt>
                <c:pt idx="1">
                  <c:v>3.892754610481242E-3</c:v>
                </c:pt>
                <c:pt idx="2">
                  <c:v>3.8289865219674432E-3</c:v>
                </c:pt>
                <c:pt idx="3">
                  <c:v>3.5189583883170582E-3</c:v>
                </c:pt>
                <c:pt idx="4">
                  <c:v>3.3094318808604521E-3</c:v>
                </c:pt>
                <c:pt idx="5">
                  <c:v>2.631578947368421E-3</c:v>
                </c:pt>
                <c:pt idx="6">
                  <c:v>3.0117890026675844E-3</c:v>
                </c:pt>
                <c:pt idx="7">
                  <c:v>3.5637439483593328E-3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Лист1!$B$1:$N$1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F2017</c:v>
                </c:pt>
              </c:strCache>
            </c:strRef>
          </c:cat>
          <c:val>
            <c:numRef>
              <c:f>Лист1!$B$8:$N$8</c:f>
              <c:numCache>
                <c:formatCode>0.0%</c:formatCode>
                <c:ptCount val="8"/>
                <c:pt idx="0">
                  <c:v>4.2772906418991175E-2</c:v>
                </c:pt>
                <c:pt idx="1">
                  <c:v>7.1772663130747899E-2</c:v>
                </c:pt>
                <c:pt idx="2">
                  <c:v>7.4391738141081742E-2</c:v>
                </c:pt>
                <c:pt idx="3">
                  <c:v>0.18034661740124924</c:v>
                </c:pt>
                <c:pt idx="4">
                  <c:v>0.23331494760066188</c:v>
                </c:pt>
                <c:pt idx="5">
                  <c:v>0.25822368421052633</c:v>
                </c:pt>
                <c:pt idx="6">
                  <c:v>0.27020049909646332</c:v>
                </c:pt>
                <c:pt idx="7">
                  <c:v>0.26963421194190423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240007208"/>
        <c:axId val="240006424"/>
      </c:barChart>
      <c:catAx>
        <c:axId val="240007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0006424"/>
        <c:crosses val="autoZero"/>
        <c:auto val="1"/>
        <c:lblAlgn val="ctr"/>
        <c:lblOffset val="100"/>
        <c:noMultiLvlLbl val="0"/>
      </c:catAx>
      <c:valAx>
        <c:axId val="24000642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2400072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4001847221089106E-2"/>
          <c:y val="0.85605493285518897"/>
          <c:w val="0.88428618927243197"/>
          <c:h val="6.2806654221255365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0.14173346344435811</c:v>
                </c:pt>
                <c:pt idx="1">
                  <c:v>7.3583253992895892E-2</c:v>
                </c:pt>
                <c:pt idx="2">
                  <c:v>9.6010548873541837E-2</c:v>
                </c:pt>
                <c:pt idx="3">
                  <c:v>4.5032959402123464E-2</c:v>
                </c:pt>
                <c:pt idx="4">
                  <c:v>0.1180274867633391</c:v>
                </c:pt>
                <c:pt idx="5">
                  <c:v>8.5186313582689688E-2</c:v>
                </c:pt>
                <c:pt idx="6">
                  <c:v>5.9209419763619008E-2</c:v>
                </c:pt>
                <c:pt idx="8">
                  <c:v>0.10398303710299892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0.15828067761702294</c:v>
                </c:pt>
                <c:pt idx="1">
                  <c:v>3.7872278367692261E-2</c:v>
                </c:pt>
                <c:pt idx="2">
                  <c:v>2.672119924406385E-2</c:v>
                </c:pt>
                <c:pt idx="3">
                  <c:v>3.7101107112276301E-2</c:v>
                </c:pt>
                <c:pt idx="4">
                  <c:v>0.10786663888888634</c:v>
                </c:pt>
                <c:pt idx="5">
                  <c:v>5.741180806114822E-2</c:v>
                </c:pt>
                <c:pt idx="6">
                  <c:v>6.8197659979412836E-2</c:v>
                </c:pt>
                <c:pt idx="8">
                  <c:v>0.10382433442909778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8.3961683840703016E-2</c:v>
                </c:pt>
                <c:pt idx="1">
                  <c:v>2.53040792228015E-2</c:v>
                </c:pt>
                <c:pt idx="2">
                  <c:v>4.3466541850909771E-2</c:v>
                </c:pt>
                <c:pt idx="3">
                  <c:v>5.9994457179257187E-2</c:v>
                </c:pt>
                <c:pt idx="4">
                  <c:v>0.20983655209588778</c:v>
                </c:pt>
                <c:pt idx="6">
                  <c:v>3.8049172276202997E-2</c:v>
                </c:pt>
                <c:pt idx="8">
                  <c:v>7.0414295882921113E-2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6.3559725268236569E-2</c:v>
                </c:pt>
                <c:pt idx="1">
                  <c:v>0.11893411117893017</c:v>
                </c:pt>
                <c:pt idx="2">
                  <c:v>3.4907202618199115E-2</c:v>
                </c:pt>
                <c:pt idx="3">
                  <c:v>4.06004209222951E-2</c:v>
                </c:pt>
                <c:pt idx="4">
                  <c:v>2.3877084609175918E-2</c:v>
                </c:pt>
                <c:pt idx="5">
                  <c:v>0.14155367826504858</c:v>
                </c:pt>
                <c:pt idx="6">
                  <c:v>4.1817244349553487E-2</c:v>
                </c:pt>
                <c:pt idx="8">
                  <c:v>5.9896949472312076E-2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1.9585370938752296E-2</c:v>
                </c:pt>
                <c:pt idx="1">
                  <c:v>5.9841150232100238E-2</c:v>
                </c:pt>
                <c:pt idx="2">
                  <c:v>2.8414170419270628E-2</c:v>
                </c:pt>
                <c:pt idx="3">
                  <c:v>3.5554804131873702E-2</c:v>
                </c:pt>
                <c:pt idx="4">
                  <c:v>4.3429022638002225E-2</c:v>
                </c:pt>
                <c:pt idx="5">
                  <c:v>1.4782750564768261E-2</c:v>
                </c:pt>
                <c:pt idx="6">
                  <c:v>4.6088735538073508E-2</c:v>
                </c:pt>
                <c:pt idx="8">
                  <c:v>3.2487231724567522E-2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5.0466312133958684E-2</c:v>
                </c:pt>
                <c:pt idx="2" formatCode="0%">
                  <c:v>5.6044088999270797E-2</c:v>
                </c:pt>
                <c:pt idx="6" formatCode="0%">
                  <c:v>2.1646003843161206E-3</c:v>
                </c:pt>
                <c:pt idx="8" formatCode="0%">
                  <c:v>2.6622725643769753E-2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3.8554148117114537E-2</c:v>
                </c:pt>
                <c:pt idx="2" formatCode="0%">
                  <c:v>2.1062858871009709E-2</c:v>
                </c:pt>
                <c:pt idx="3" formatCode="0%">
                  <c:v>2.7093746369089775E-2</c:v>
                </c:pt>
                <c:pt idx="4" formatCode="0%">
                  <c:v>1.5324476438334476E-2</c:v>
                </c:pt>
                <c:pt idx="6" formatCode="0%">
                  <c:v>8.4631468478377041E-3</c:v>
                </c:pt>
                <c:pt idx="8" formatCode="0%">
                  <c:v>2.3383326643700734E-2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1">
                  <c:v>2.1891958650277761E-3</c:v>
                </c:pt>
                <c:pt idx="3">
                  <c:v>0.28649933097804764</c:v>
                </c:pt>
                <c:pt idx="8">
                  <c:v>1.8337557851993789E-2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4" formatCode="0%">
                  <c:v>0.14416408264968397</c:v>
                </c:pt>
                <c:pt idx="6" formatCode="0%">
                  <c:v>1.9913149842297407E-2</c:v>
                </c:pt>
                <c:pt idx="8" formatCode="0%">
                  <c:v>1.5029796424533689E-2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0.44385861863985382</c:v>
                </c:pt>
                <c:pt idx="1">
                  <c:v>0.68227593114055218</c:v>
                </c:pt>
                <c:pt idx="2">
                  <c:v>0.69337338912373425</c:v>
                </c:pt>
                <c:pt idx="3">
                  <c:v>0.46812317390503683</c:v>
                </c:pt>
                <c:pt idx="4">
                  <c:v>0.33747465591669018</c:v>
                </c:pt>
                <c:pt idx="5">
                  <c:v>0.70106544952634531</c:v>
                </c:pt>
                <c:pt idx="6">
                  <c:v>0.71609687101868691</c:v>
                </c:pt>
                <c:pt idx="8">
                  <c:v>0.54602074482410468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83759016"/>
        <c:axId val="383761368"/>
      </c:barChart>
      <c:catAx>
        <c:axId val="383759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83761368"/>
        <c:crosses val="autoZero"/>
        <c:auto val="1"/>
        <c:lblAlgn val="ctr"/>
        <c:lblOffset val="100"/>
        <c:noMultiLvlLbl val="0"/>
      </c:catAx>
      <c:valAx>
        <c:axId val="38376136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837590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0.15902301445153988</c:v>
                </c:pt>
                <c:pt idx="1">
                  <c:v>8.7406219096616167E-2</c:v>
                </c:pt>
                <c:pt idx="2">
                  <c:v>0.1141506185233998</c:v>
                </c:pt>
                <c:pt idx="3">
                  <c:v>6.1399500625617616E-2</c:v>
                </c:pt>
                <c:pt idx="4">
                  <c:v>0.13423524175844018</c:v>
                </c:pt>
                <c:pt idx="5">
                  <c:v>0.10690175744505116</c:v>
                </c:pt>
                <c:pt idx="6">
                  <c:v>7.506883504943121E-2</c:v>
                </c:pt>
                <c:pt idx="8">
                  <c:v>0.12089104669756762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0.15537128946083714</c:v>
                </c:pt>
                <c:pt idx="1">
                  <c:v>3.4513619964073622E-2</c:v>
                </c:pt>
                <c:pt idx="2">
                  <c:v>2.690735837416941E-2</c:v>
                </c:pt>
                <c:pt idx="3">
                  <c:v>3.4506857676922915E-2</c:v>
                </c:pt>
                <c:pt idx="4">
                  <c:v>0.10621817881789625</c:v>
                </c:pt>
                <c:pt idx="5">
                  <c:v>4.9632297832637388E-2</c:v>
                </c:pt>
                <c:pt idx="6">
                  <c:v>7.7638500269016072E-2</c:v>
                </c:pt>
                <c:pt idx="8">
                  <c:v>0.10595155129222128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7.1006403405436402E-2</c:v>
                </c:pt>
                <c:pt idx="1">
                  <c:v>2.7757970634682355E-2</c:v>
                </c:pt>
                <c:pt idx="2">
                  <c:v>3.9090334091702934E-2</c:v>
                </c:pt>
                <c:pt idx="3">
                  <c:v>5.7568276384918099E-2</c:v>
                </c:pt>
                <c:pt idx="4">
                  <c:v>0.20977869840013172</c:v>
                </c:pt>
                <c:pt idx="5">
                  <c:v>0</c:v>
                </c:pt>
                <c:pt idx="6">
                  <c:v>3.6276465877830399E-2</c:v>
                </c:pt>
                <c:pt idx="8">
                  <c:v>6.2514088042672653E-2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5.5860008304102926E-2</c:v>
                </c:pt>
                <c:pt idx="1">
                  <c:v>0.12271023418298026</c:v>
                </c:pt>
                <c:pt idx="2">
                  <c:v>3.2633014648449928E-2</c:v>
                </c:pt>
                <c:pt idx="3">
                  <c:v>3.9615156664522276E-2</c:v>
                </c:pt>
                <c:pt idx="4">
                  <c:v>2.0995982723560496E-2</c:v>
                </c:pt>
                <c:pt idx="5">
                  <c:v>0.13299973997766867</c:v>
                </c:pt>
                <c:pt idx="6">
                  <c:v>3.9134381038862076E-2</c:v>
                </c:pt>
                <c:pt idx="8">
                  <c:v>5.5137205647736616E-2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SV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5.1923461276605125E-2</c:v>
                </c:pt>
                <c:pt idx="1">
                  <c:v>0</c:v>
                </c:pt>
                <c:pt idx="2">
                  <c:v>4.5923787344024934E-2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1.9814667416340162E-3</c:v>
                </c:pt>
                <c:pt idx="8">
                  <c:v>2.6995568583111255E-2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ДОВИРА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1.5720577827465627E-2</c:v>
                </c:pt>
                <c:pt idx="1">
                  <c:v>5.7767064604716568E-2</c:v>
                </c:pt>
                <c:pt idx="2">
                  <c:v>2.513020411128537E-2</c:v>
                </c:pt>
                <c:pt idx="3">
                  <c:v>3.6997441974579603E-2</c:v>
                </c:pt>
                <c:pt idx="4">
                  <c:v>3.0579122405615368E-2</c:v>
                </c:pt>
                <c:pt idx="5">
                  <c:v>7.6258431606479144E-3</c:v>
                </c:pt>
                <c:pt idx="6">
                  <c:v>3.6358390450863511E-2</c:v>
                </c:pt>
                <c:pt idx="8">
                  <c:v>2.6846025074728726E-2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3.906413445166116E-2</c:v>
                </c:pt>
                <c:pt idx="1">
                  <c:v>0</c:v>
                </c:pt>
                <c:pt idx="2">
                  <c:v>1.8179198782449443E-2</c:v>
                </c:pt>
                <c:pt idx="3">
                  <c:v>2.5091715189678804E-2</c:v>
                </c:pt>
                <c:pt idx="4">
                  <c:v>1.2824540180569192E-2</c:v>
                </c:pt>
                <c:pt idx="5">
                  <c:v>0</c:v>
                </c:pt>
                <c:pt idx="6">
                  <c:v>6.0293182619645062E-3</c:v>
                </c:pt>
                <c:pt idx="8">
                  <c:v>2.2678497274975101E-2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0.1543401828279074</c:v>
                </c:pt>
                <c:pt idx="5">
                  <c:v>0</c:v>
                </c:pt>
                <c:pt idx="6">
                  <c:v>1.8660807459739887E-2</c:v>
                </c:pt>
                <c:pt idx="8">
                  <c:v>1.4328825774773148E-2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MEGAPOLIS+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1.9877819788003846E-4</c:v>
                </c:pt>
                <c:pt idx="2">
                  <c:v>0</c:v>
                </c:pt>
                <c:pt idx="3">
                  <c:v>0.27357220123431897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1.4105599496606201E-2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0.45203111082235176</c:v>
                </c:pt>
                <c:pt idx="1">
                  <c:v>0.669646113319051</c:v>
                </c:pt>
                <c:pt idx="2">
                  <c:v>0.69798548412451822</c:v>
                </c:pt>
                <c:pt idx="3">
                  <c:v>0.47124885024944174</c:v>
                </c:pt>
                <c:pt idx="4">
                  <c:v>0.33102805288587939</c:v>
                </c:pt>
                <c:pt idx="5">
                  <c:v>0.70284036158399488</c:v>
                </c:pt>
                <c:pt idx="6">
                  <c:v>0.70885183485065828</c:v>
                </c:pt>
                <c:pt idx="8">
                  <c:v>0.55055159211560745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83758624"/>
        <c:axId val="383760976"/>
      </c:barChart>
      <c:catAx>
        <c:axId val="383758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83760976"/>
        <c:crosses val="autoZero"/>
        <c:auto val="1"/>
        <c:lblAlgn val="ctr"/>
        <c:lblOffset val="100"/>
        <c:noMultiLvlLbl val="0"/>
      </c:catAx>
      <c:valAx>
        <c:axId val="38376097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837586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0.28199275979150795</c:v>
                </c:pt>
                <c:pt idx="1">
                  <c:v>0.28128298789552858</c:v>
                </c:pt>
                <c:pt idx="2">
                  <c:v>0.24575677019752962</c:v>
                </c:pt>
                <c:pt idx="3">
                  <c:v>0.50840965927468662</c:v>
                </c:pt>
                <c:pt idx="4">
                  <c:v>0.24075620344393925</c:v>
                </c:pt>
                <c:pt idx="5">
                  <c:v>4.3678733668119779E-2</c:v>
                </c:pt>
                <c:pt idx="6">
                  <c:v>8.7375138927440948E-2</c:v>
                </c:pt>
                <c:pt idx="8">
                  <c:v>0.21391387590229782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General</c:formatCode>
                <c:ptCount val="9"/>
                <c:pt idx="0" formatCode="0%">
                  <c:v>0.34512005769038201</c:v>
                </c:pt>
                <c:pt idx="4" formatCode="0%">
                  <c:v>0.11135695801489794</c:v>
                </c:pt>
                <c:pt idx="6" formatCode="0%">
                  <c:v>3.0573558341460069E-3</c:v>
                </c:pt>
                <c:pt idx="8" formatCode="0%">
                  <c:v>0.14676482786404746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РТМ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9.8268943248748741E-2</c:v>
                </c:pt>
                <c:pt idx="1">
                  <c:v>0.2589202658313941</c:v>
                </c:pt>
                <c:pt idx="2">
                  <c:v>7.3648834440873121E-3</c:v>
                </c:pt>
                <c:pt idx="3">
                  <c:v>7.0852111937952003E-2</c:v>
                </c:pt>
                <c:pt idx="4">
                  <c:v>6.3258803327851405E-3</c:v>
                </c:pt>
                <c:pt idx="5">
                  <c:v>1.192250658747772E-2</c:v>
                </c:pt>
                <c:pt idx="6">
                  <c:v>5.4282198700424007E-2</c:v>
                </c:pt>
                <c:pt idx="8">
                  <c:v>7.8173308812582817E-2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4.8067788305747088E-2</c:v>
                </c:pt>
                <c:pt idx="1">
                  <c:v>1.4296011410783108E-2</c:v>
                </c:pt>
                <c:pt idx="2">
                  <c:v>0.14410579829820241</c:v>
                </c:pt>
                <c:pt idx="3">
                  <c:v>1.4252580543731469E-2</c:v>
                </c:pt>
                <c:pt idx="4">
                  <c:v>0.10609400696527038</c:v>
                </c:pt>
                <c:pt idx="6">
                  <c:v>0.10991866691190631</c:v>
                </c:pt>
                <c:pt idx="8">
                  <c:v>7.1071590821739999E-2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4" formatCode="0%">
                  <c:v>0.27490749250266033</c:v>
                </c:pt>
                <c:pt idx="6" formatCode="0%">
                  <c:v>7.465097969282763E-3</c:v>
                </c:pt>
                <c:pt idx="8" formatCode="0%">
                  <c:v>2.3489200585692288E-2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0.2265504509636142</c:v>
                </c:pt>
                <c:pt idx="1">
                  <c:v>0.44550073486229425</c:v>
                </c:pt>
                <c:pt idx="2">
                  <c:v>0.60277254806018066</c:v>
                </c:pt>
                <c:pt idx="3">
                  <c:v>0.40648564824362993</c:v>
                </c:pt>
                <c:pt idx="4">
                  <c:v>0.26055945874044695</c:v>
                </c:pt>
                <c:pt idx="5">
                  <c:v>0.94439875974440246</c:v>
                </c:pt>
                <c:pt idx="6">
                  <c:v>0.7379015416568</c:v>
                </c:pt>
                <c:pt idx="8">
                  <c:v>0.46658719601363957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83753920"/>
        <c:axId val="383759800"/>
      </c:barChart>
      <c:catAx>
        <c:axId val="383753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83759800"/>
        <c:crosses val="autoZero"/>
        <c:auto val="1"/>
        <c:lblAlgn val="ctr"/>
        <c:lblOffset val="100"/>
        <c:noMultiLvlLbl val="0"/>
      </c:catAx>
      <c:valAx>
        <c:axId val="3837598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837539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0.29406717935877458</c:v>
                </c:pt>
                <c:pt idx="1">
                  <c:v>0.30085446357106077</c:v>
                </c:pt>
                <c:pt idx="2">
                  <c:v>0.20181407502321325</c:v>
                </c:pt>
                <c:pt idx="3">
                  <c:v>0.47706368324614257</c:v>
                </c:pt>
                <c:pt idx="4">
                  <c:v>0.26571213415262129</c:v>
                </c:pt>
                <c:pt idx="5">
                  <c:v>7.1982693992910712E-2</c:v>
                </c:pt>
                <c:pt idx="6">
                  <c:v>8.633972161480874E-2</c:v>
                </c:pt>
                <c:pt idx="8">
                  <c:v>0.24207950613284659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General</c:formatCode>
                <c:ptCount val="9"/>
                <c:pt idx="0" formatCode="0%">
                  <c:v>0.38450690363694923</c:v>
                </c:pt>
                <c:pt idx="4" formatCode="0%">
                  <c:v>9.4024563375073242E-2</c:v>
                </c:pt>
                <c:pt idx="6" formatCode="0%">
                  <c:v>2.3274850804063598E-3</c:v>
                </c:pt>
                <c:pt idx="8" formatCode="0%">
                  <c:v>0.197096522012527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РТМ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6.1615018160033154E-2</c:v>
                </c:pt>
                <c:pt idx="1">
                  <c:v>0.31438802939326427</c:v>
                </c:pt>
                <c:pt idx="2">
                  <c:v>8.2070662340675282E-3</c:v>
                </c:pt>
                <c:pt idx="3">
                  <c:v>0.11411146475286942</c:v>
                </c:pt>
                <c:pt idx="4">
                  <c:v>7.8967774534030172E-3</c:v>
                </c:pt>
                <c:pt idx="5">
                  <c:v>1.391088495295976E-2</c:v>
                </c:pt>
                <c:pt idx="6">
                  <c:v>4.1546655049883835E-2</c:v>
                </c:pt>
                <c:pt idx="8">
                  <c:v>7.1257501378674037E-2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5.7943177318724198E-2</c:v>
                </c:pt>
                <c:pt idx="1">
                  <c:v>7.6902454434462746E-3</c:v>
                </c:pt>
                <c:pt idx="2">
                  <c:v>0.1103480250265106</c:v>
                </c:pt>
                <c:pt idx="3">
                  <c:v>1.3494243670004916E-2</c:v>
                </c:pt>
                <c:pt idx="4">
                  <c:v>7.7213984934852861E-2</c:v>
                </c:pt>
                <c:pt idx="6">
                  <c:v>0.10157993941050522</c:v>
                </c:pt>
                <c:pt idx="8">
                  <c:v>6.4898879699966924E-2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 АУТДОР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4" formatCode="0%">
                  <c:v>0.26680147516018321</c:v>
                </c:pt>
                <c:pt idx="6" formatCode="0%">
                  <c:v>8.1208335231500468E-3</c:v>
                </c:pt>
                <c:pt idx="8" formatCode="0%">
                  <c:v>2.1500746561662062E-2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0.20186772152551882</c:v>
                </c:pt>
                <c:pt idx="1">
                  <c:v>0.37706726159222864</c:v>
                </c:pt>
                <c:pt idx="2">
                  <c:v>0.67963083371620869</c:v>
                </c:pt>
                <c:pt idx="3">
                  <c:v>0.3953306083309831</c:v>
                </c:pt>
                <c:pt idx="4">
                  <c:v>0.28835106492386642</c:v>
                </c:pt>
                <c:pt idx="5">
                  <c:v>0.91410642105412954</c:v>
                </c:pt>
                <c:pt idx="6">
                  <c:v>0.76008536532124582</c:v>
                </c:pt>
                <c:pt idx="8">
                  <c:v>0.40316684421432336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383754704"/>
        <c:axId val="383755096"/>
      </c:barChart>
      <c:catAx>
        <c:axId val="3837547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383755096"/>
        <c:crosses val="autoZero"/>
        <c:auto val="1"/>
        <c:lblAlgn val="ctr"/>
        <c:lblOffset val="100"/>
        <c:noMultiLvlLbl val="0"/>
      </c:catAx>
      <c:valAx>
        <c:axId val="3837550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837547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29750030874588"/>
          <c:y val="9.6349186170130982E-2"/>
          <c:w val="0.671116204316067"/>
          <c:h val="0.54610519786592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Потенциал охвата, 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Наружная реклама</c:v>
                </c:pt>
                <c:pt idx="1">
                  <c:v>ТВ</c:v>
                </c:pt>
                <c:pt idx="2">
                  <c:v>Интернет*</c:v>
                </c:pt>
                <c:pt idx="3">
                  <c:v>Радио**</c:v>
                </c:pt>
                <c:pt idx="4">
                  <c:v>Пресса</c:v>
                </c:pt>
                <c:pt idx="5">
                  <c:v>Кинотеатры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98.2</c:v>
                </c:pt>
                <c:pt idx="1">
                  <c:v>93.1</c:v>
                </c:pt>
                <c:pt idx="2">
                  <c:v>63</c:v>
                </c:pt>
                <c:pt idx="3">
                  <c:v>60</c:v>
                </c:pt>
                <c:pt idx="4">
                  <c:v>55.9</c:v>
                </c:pt>
                <c:pt idx="5">
                  <c:v>10.199999999999999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A2E-4E88-9BEA-35D0DDF12C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040216"/>
        <c:axId val="381078392"/>
      </c:barChart>
      <c:catAx>
        <c:axId val="240040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8392"/>
        <c:crosses val="autoZero"/>
        <c:auto val="1"/>
        <c:lblAlgn val="ctr"/>
        <c:lblOffset val="100"/>
        <c:noMultiLvlLbl val="0"/>
      </c:catAx>
      <c:valAx>
        <c:axId val="381078392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0040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цена за 1 тыс. контактов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6629750030874588"/>
          <c:y val="9.6349186170130982E-2"/>
          <c:w val="0.69552378556466687"/>
          <c:h val="0.622772320932595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та тыс контактов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Наружная реклама</c:v>
                </c:pt>
                <c:pt idx="1">
                  <c:v>Интернет баннер</c:v>
                </c:pt>
                <c:pt idx="2">
                  <c:v>Радио</c:v>
                </c:pt>
                <c:pt idx="3">
                  <c:v>ТВ</c:v>
                </c:pt>
                <c:pt idx="4">
                  <c:v>Интернет видео</c:v>
                </c:pt>
                <c:pt idx="5">
                  <c:v>Пресса газеты</c:v>
                </c:pt>
                <c:pt idx="6">
                  <c:v>Пресса журналы</c:v>
                </c:pt>
                <c:pt idx="7">
                  <c:v>Кинотеатры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8.4960000000000004</c:v>
                </c:pt>
                <c:pt idx="1">
                  <c:v>7.4580000000000002</c:v>
                </c:pt>
                <c:pt idx="2">
                  <c:v>7.8487499999999999</c:v>
                </c:pt>
                <c:pt idx="3">
                  <c:v>13.622400000000001</c:v>
                </c:pt>
                <c:pt idx="4">
                  <c:v>22.637999999999995</c:v>
                </c:pt>
                <c:pt idx="5">
                  <c:v>21</c:v>
                </c:pt>
                <c:pt idx="6">
                  <c:v>42</c:v>
                </c:pt>
                <c:pt idx="7">
                  <c:v>1050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8D8-45DB-914D-40223E6B3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1075256"/>
        <c:axId val="381078784"/>
      </c:barChart>
      <c:catAx>
        <c:axId val="381075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8784"/>
        <c:crosses val="autoZero"/>
        <c:auto val="1"/>
        <c:lblAlgn val="ctr"/>
        <c:lblOffset val="100"/>
        <c:noMultiLvlLbl val="0"/>
      </c:catAx>
      <c:valAx>
        <c:axId val="381078784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1075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0.50567908738797318</c:v>
                </c:pt>
                <c:pt idx="1">
                  <c:v>0.55752066165548997</c:v>
                </c:pt>
                <c:pt idx="2">
                  <c:v>0.59591994650720848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Сити-лайт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0.18640388076861458</c:v>
                </c:pt>
                <c:pt idx="1">
                  <c:v>0.11161794052484598</c:v>
                </c:pt>
                <c:pt idx="2">
                  <c:v>9.2603657376325352E-2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Призма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0.15628386719817552</c:v>
                </c:pt>
                <c:pt idx="1">
                  <c:v>0.21500421718817461</c:v>
                </c:pt>
                <c:pt idx="2">
                  <c:v>0.18783426149239385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Скролл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4.3671604798658031E-2</c:v>
                </c:pt>
                <c:pt idx="1">
                  <c:v>2.9963116526764241E-2</c:v>
                </c:pt>
                <c:pt idx="2">
                  <c:v>4.3896165160942718E-2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Бэклайт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2.1977750134290805E-2</c:v>
                </c:pt>
                <c:pt idx="1">
                  <c:v>3.2890241012705206E-2</c:v>
                </c:pt>
                <c:pt idx="2">
                  <c:v>4.774485393241612E-2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1.9399131114943503E-2</c:v>
                </c:pt>
                <c:pt idx="1">
                  <c:v>1.1975739024932196E-2</c:v>
                </c:pt>
                <c:pt idx="2">
                  <c:v>9.0558965608814497E-3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Другие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OTS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6.6584678597344335E-2</c:v>
                </c:pt>
                <c:pt idx="1">
                  <c:v>4.1028084067087717E-2</c:v>
                </c:pt>
                <c:pt idx="2">
                  <c:v>2.2945218969831975E-2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1076432"/>
        <c:axId val="381072512"/>
      </c:barChart>
      <c:catAx>
        <c:axId val="381076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2512"/>
        <c:crosses val="autoZero"/>
        <c:auto val="1"/>
        <c:lblAlgn val="ctr"/>
        <c:lblOffset val="100"/>
        <c:noMultiLvlLbl val="0"/>
      </c:catAx>
      <c:valAx>
        <c:axId val="3810725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643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Лист1!$B$2:$B$9</c:f>
              <c:numCache>
                <c:formatCode>0%</c:formatCode>
                <c:ptCount val="8"/>
                <c:pt idx="0">
                  <c:v>0.54332929652169915</c:v>
                </c:pt>
                <c:pt idx="1">
                  <c:v>0.54148617573132252</c:v>
                </c:pt>
                <c:pt idx="2">
                  <c:v>0.51570003218538785</c:v>
                </c:pt>
                <c:pt idx="3">
                  <c:v>0.50839360602929562</c:v>
                </c:pt>
                <c:pt idx="4">
                  <c:v>0.5035228024560956</c:v>
                </c:pt>
                <c:pt idx="5">
                  <c:v>0.50587246906340055</c:v>
                </c:pt>
                <c:pt idx="6">
                  <c:v>0.49141803020260161</c:v>
                </c:pt>
                <c:pt idx="7">
                  <c:v>0.50567908738797318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Лист1!$C$2:$C$9</c:f>
              <c:numCache>
                <c:formatCode>0%</c:formatCode>
                <c:ptCount val="8"/>
                <c:pt idx="0">
                  <c:v>0.12538132540278693</c:v>
                </c:pt>
                <c:pt idx="1">
                  <c:v>0.12629017594523773</c:v>
                </c:pt>
                <c:pt idx="2">
                  <c:v>0.1256260057933698</c:v>
                </c:pt>
                <c:pt idx="3">
                  <c:v>0.13274174922506535</c:v>
                </c:pt>
                <c:pt idx="4">
                  <c:v>0.13739509941615499</c:v>
                </c:pt>
                <c:pt idx="5">
                  <c:v>0.14933580713619699</c:v>
                </c:pt>
                <c:pt idx="6">
                  <c:v>0.15360658957620243</c:v>
                </c:pt>
                <c:pt idx="7">
                  <c:v>0.15628386719817552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Лист1!$D$2:$D$9</c:f>
              <c:numCache>
                <c:formatCode>0%</c:formatCode>
                <c:ptCount val="8"/>
                <c:pt idx="0">
                  <c:v>0.22983765885364768</c:v>
                </c:pt>
                <c:pt idx="1">
                  <c:v>0.21950371677629821</c:v>
                </c:pt>
                <c:pt idx="2">
                  <c:v>0.20361763759253299</c:v>
                </c:pt>
                <c:pt idx="3">
                  <c:v>0.20007293502704673</c:v>
                </c:pt>
                <c:pt idx="4">
                  <c:v>0.19793855118219911</c:v>
                </c:pt>
                <c:pt idx="5">
                  <c:v>0.19268818270419422</c:v>
                </c:pt>
                <c:pt idx="6">
                  <c:v>0.18758862016597336</c:v>
                </c:pt>
                <c:pt idx="7">
                  <c:v>0.18640388076861458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Лист1!$E$2:$E$9</c:f>
              <c:numCache>
                <c:formatCode>0%</c:formatCode>
                <c:ptCount val="8"/>
                <c:pt idx="0">
                  <c:v>2.4542792758266523E-2</c:v>
                </c:pt>
                <c:pt idx="1">
                  <c:v>2.2207069896785923E-2</c:v>
                </c:pt>
                <c:pt idx="2">
                  <c:v>2.2272288381074992E-2</c:v>
                </c:pt>
                <c:pt idx="3">
                  <c:v>2.1953443141068497E-2</c:v>
                </c:pt>
                <c:pt idx="4">
                  <c:v>2.1020742168003436E-2</c:v>
                </c:pt>
                <c:pt idx="5">
                  <c:v>2.1639797989173773E-2</c:v>
                </c:pt>
                <c:pt idx="6">
                  <c:v>2.151563196048609E-2</c:v>
                </c:pt>
                <c:pt idx="7">
                  <c:v>2.1977750134290805E-2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Лист1!$F$2:$F$9</c:f>
              <c:numCache>
                <c:formatCode>0%</c:formatCode>
                <c:ptCount val="8"/>
                <c:pt idx="0">
                  <c:v>0</c:v>
                </c:pt>
                <c:pt idx="1">
                  <c:v>4.5724370287181133E-3</c:v>
                </c:pt>
                <c:pt idx="2">
                  <c:v>2.2375281622143545E-2</c:v>
                </c:pt>
                <c:pt idx="3">
                  <c:v>2.8019206223788975E-2</c:v>
                </c:pt>
                <c:pt idx="4">
                  <c:v>2.5199354636518751E-2</c:v>
                </c:pt>
                <c:pt idx="5">
                  <c:v>2.7705291181645199E-2</c:v>
                </c:pt>
                <c:pt idx="6">
                  <c:v>2.9540338342949359E-2</c:v>
                </c:pt>
                <c:pt idx="7" formatCode="0.00%">
                  <c:v>7.3365186169460856E-3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Лист1!$G$2:$G$9</c:f>
              <c:numCache>
                <c:formatCode>0%</c:formatCode>
                <c:ptCount val="8"/>
                <c:pt idx="0">
                  <c:v>2.1154936918430854E-3</c:v>
                </c:pt>
                <c:pt idx="1">
                  <c:v>1.0628910636932457E-2</c:v>
                </c:pt>
                <c:pt idx="2">
                  <c:v>3.3356935951078213E-2</c:v>
                </c:pt>
                <c:pt idx="3">
                  <c:v>1.174253935452501E-2</c:v>
                </c:pt>
                <c:pt idx="4">
                  <c:v>1.6923380497487029E-2</c:v>
                </c:pt>
                <c:pt idx="5">
                  <c:v>1.7696515439820773E-2</c:v>
                </c:pt>
                <c:pt idx="6">
                  <c:v>3.4977123615119753E-2</c:v>
                </c:pt>
                <c:pt idx="7">
                  <c:v>4.3671604798658031E-2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Лист1!$H$2:$H$9</c:f>
              <c:numCache>
                <c:formatCode>0%</c:formatCode>
                <c:ptCount val="8"/>
                <c:pt idx="0">
                  <c:v>2.2948507657167383E-2</c:v>
                </c:pt>
                <c:pt idx="1">
                  <c:v>2.4693833894860687E-2</c:v>
                </c:pt>
                <c:pt idx="2">
                  <c:v>2.2465400708078533E-2</c:v>
                </c:pt>
                <c:pt idx="3">
                  <c:v>2.234242995198444E-2</c:v>
                </c:pt>
                <c:pt idx="4">
                  <c:v>2.1519854212853875E-2</c:v>
                </c:pt>
                <c:pt idx="5">
                  <c:v>2.0609808579131455E-2</c:v>
                </c:pt>
                <c:pt idx="6">
                  <c:v>1.8828088340260684E-2</c:v>
                </c:pt>
                <c:pt idx="7">
                  <c:v>1.9399131114943503E-2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Лист1!$I$2:$I$9</c:f>
              <c:numCache>
                <c:formatCode>0%</c:formatCode>
                <c:ptCount val="8"/>
                <c:pt idx="0">
                  <c:v>5.1844925114589241E-2</c:v>
                </c:pt>
                <c:pt idx="1">
                  <c:v>5.061768008984438E-2</c:v>
                </c:pt>
                <c:pt idx="2">
                  <c:v>5.4586417766334085E-2</c:v>
                </c:pt>
                <c:pt idx="3">
                  <c:v>7.4734091047225434E-2</c:v>
                </c:pt>
                <c:pt idx="4">
                  <c:v>7.6480215430687268E-2</c:v>
                </c:pt>
                <c:pt idx="5">
                  <c:v>6.445212790643709E-2</c:v>
                </c:pt>
                <c:pt idx="6">
                  <c:v>6.2525577796406689E-2</c:v>
                </c:pt>
                <c:pt idx="7">
                  <c:v>5.9248159980398216E-2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81077216"/>
        <c:axId val="381076824"/>
      </c:barChart>
      <c:catAx>
        <c:axId val="381077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6824"/>
        <c:crosses val="autoZero"/>
        <c:auto val="1"/>
        <c:lblAlgn val="ctr"/>
        <c:lblOffset val="100"/>
        <c:noMultiLvlLbl val="0"/>
      </c:catAx>
      <c:valAx>
        <c:axId val="38107682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721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Лист1!$B$2:$B$9</c:f>
              <c:numCache>
                <c:formatCode>0%</c:formatCode>
                <c:ptCount val="8"/>
                <c:pt idx="0">
                  <c:v>0.65875198640406141</c:v>
                </c:pt>
                <c:pt idx="1">
                  <c:v>0.65047981935382637</c:v>
                </c:pt>
                <c:pt idx="2">
                  <c:v>0.62591573066884321</c:v>
                </c:pt>
                <c:pt idx="3">
                  <c:v>0.58544073433630262</c:v>
                </c:pt>
                <c:pt idx="4">
                  <c:v>0.60511477952258719</c:v>
                </c:pt>
                <c:pt idx="5">
                  <c:v>0.60162907318386494</c:v>
                </c:pt>
                <c:pt idx="6">
                  <c:v>0.57334022092732906</c:v>
                </c:pt>
                <c:pt idx="7">
                  <c:v>0.59591994650720848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Лист1!$C$2:$C$9</c:f>
              <c:numCache>
                <c:formatCode>0%</c:formatCode>
                <c:ptCount val="8"/>
                <c:pt idx="0">
                  <c:v>0.15755437007829184</c:v>
                </c:pt>
                <c:pt idx="1">
                  <c:v>0.1614209838007799</c:v>
                </c:pt>
                <c:pt idx="2">
                  <c:v>0.17170276336056003</c:v>
                </c:pt>
                <c:pt idx="3">
                  <c:v>0.1699800173874314</c:v>
                </c:pt>
                <c:pt idx="4">
                  <c:v>0.18256846773981592</c:v>
                </c:pt>
                <c:pt idx="5">
                  <c:v>0.17779653408828877</c:v>
                </c:pt>
                <c:pt idx="6">
                  <c:v>0.18494479935497499</c:v>
                </c:pt>
                <c:pt idx="7">
                  <c:v>0.18783426149239385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Лист1!$D$2:$D$9</c:f>
              <c:numCache>
                <c:formatCode>0%</c:formatCode>
                <c:ptCount val="8"/>
                <c:pt idx="0">
                  <c:v>0.11195490896040519</c:v>
                </c:pt>
                <c:pt idx="1">
                  <c:v>0.11107893830987593</c:v>
                </c:pt>
                <c:pt idx="2">
                  <c:v>0.10114489334745688</c:v>
                </c:pt>
                <c:pt idx="3">
                  <c:v>0.10127870986230404</c:v>
                </c:pt>
                <c:pt idx="4">
                  <c:v>8.9481045712470911E-2</c:v>
                </c:pt>
                <c:pt idx="5">
                  <c:v>7.9725994256330812E-2</c:v>
                </c:pt>
                <c:pt idx="6">
                  <c:v>9.2512439312261385E-2</c:v>
                </c:pt>
                <c:pt idx="7">
                  <c:v>9.2603657376325352E-2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Лист1!$E$2:$E$9</c:f>
              <c:numCache>
                <c:formatCode>0%</c:formatCode>
                <c:ptCount val="8"/>
                <c:pt idx="0">
                  <c:v>3.4677711096307726E-2</c:v>
                </c:pt>
                <c:pt idx="1">
                  <c:v>5.0586588639039268E-2</c:v>
                </c:pt>
                <c:pt idx="2">
                  <c:v>4.8618562212628391E-2</c:v>
                </c:pt>
                <c:pt idx="3">
                  <c:v>4.9684192714820996E-2</c:v>
                </c:pt>
                <c:pt idx="4">
                  <c:v>5.2242487390154781E-2</c:v>
                </c:pt>
                <c:pt idx="5">
                  <c:v>5.3007941607818493E-2</c:v>
                </c:pt>
                <c:pt idx="6">
                  <c:v>5.4608332465346889E-2</c:v>
                </c:pt>
                <c:pt idx="7">
                  <c:v>4.774485393241612E-2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Лист1!$F$2:$F$9</c:f>
              <c:numCache>
                <c:formatCode>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8.3555832219055874E-3</c:v>
                </c:pt>
                <c:pt idx="3">
                  <c:v>2.1244960646718016E-2</c:v>
                </c:pt>
                <c:pt idx="4">
                  <c:v>2.6109283190735483E-2</c:v>
                </c:pt>
                <c:pt idx="5">
                  <c:v>2.9692445485029514E-2</c:v>
                </c:pt>
                <c:pt idx="6">
                  <c:v>2.7797494764059748E-2</c:v>
                </c:pt>
                <c:pt idx="7">
                  <c:v>3.3711160902389938E-3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Лист1!$G$2:$G$9</c:f>
              <c:numCache>
                <c:formatCode>0%</c:formatCode>
                <c:ptCount val="8"/>
                <c:pt idx="0">
                  <c:v>1.8010276351630161E-3</c:v>
                </c:pt>
                <c:pt idx="1">
                  <c:v>4.5536923789958588E-3</c:v>
                </c:pt>
                <c:pt idx="2">
                  <c:v>1.5618023878963648E-2</c:v>
                </c:pt>
                <c:pt idx="3">
                  <c:v>6.2262886147566813E-3</c:v>
                </c:pt>
                <c:pt idx="4">
                  <c:v>1.1134078918405252E-2</c:v>
                </c:pt>
                <c:pt idx="5">
                  <c:v>1.4034654226917654E-2</c:v>
                </c:pt>
                <c:pt idx="6">
                  <c:v>1.7298680867921721E-2</c:v>
                </c:pt>
                <c:pt idx="7">
                  <c:v>4.3896165160942718E-2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Лист1!$H$2:$H$9</c:f>
              <c:numCache>
                <c:formatCode>0%</c:formatCode>
                <c:ptCount val="8"/>
                <c:pt idx="0">
                  <c:v>8.3553761079347942E-3</c:v>
                </c:pt>
                <c:pt idx="1">
                  <c:v>6.1333974475305027E-3</c:v>
                </c:pt>
                <c:pt idx="2">
                  <c:v>7.345244762087616E-3</c:v>
                </c:pt>
                <c:pt idx="3">
                  <c:v>9.2837452479804343E-3</c:v>
                </c:pt>
                <c:pt idx="4">
                  <c:v>1.0299786817950879E-2</c:v>
                </c:pt>
                <c:pt idx="5">
                  <c:v>9.028317689578744E-3</c:v>
                </c:pt>
                <c:pt idx="6">
                  <c:v>9.4002260139313728E-3</c:v>
                </c:pt>
                <c:pt idx="7">
                  <c:v>9.0558965608814497E-3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Лист1!$I$2:$I$9</c:f>
              <c:numCache>
                <c:formatCode>0%</c:formatCode>
                <c:ptCount val="8"/>
                <c:pt idx="0">
                  <c:v>2.690461971783607E-2</c:v>
                </c:pt>
                <c:pt idx="1">
                  <c:v>1.5746580069952078E-2</c:v>
                </c:pt>
                <c:pt idx="2">
                  <c:v>2.1299198547554628E-2</c:v>
                </c:pt>
                <c:pt idx="3">
                  <c:v>5.6861351189685758E-2</c:v>
                </c:pt>
                <c:pt idx="4">
                  <c:v>2.3050070707879618E-2</c:v>
                </c:pt>
                <c:pt idx="5">
                  <c:v>3.508503946217098E-2</c:v>
                </c:pt>
                <c:pt idx="6">
                  <c:v>4.009780629417483E-2</c:v>
                </c:pt>
                <c:pt idx="7">
                  <c:v>1.9574102879593009E-2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381079176"/>
        <c:axId val="381078000"/>
      </c:barChart>
      <c:catAx>
        <c:axId val="381079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8000"/>
        <c:crosses val="autoZero"/>
        <c:auto val="1"/>
        <c:lblAlgn val="ctr"/>
        <c:lblOffset val="100"/>
        <c:noMultiLvlLbl val="0"/>
      </c:catAx>
      <c:valAx>
        <c:axId val="381078000"/>
        <c:scaling>
          <c:orientation val="minMax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917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0.31987362528625146</c:v>
                </c:pt>
                <c:pt idx="1">
                  <c:v>0.44924835482667941</c:v>
                </c:pt>
                <c:pt idx="2">
                  <c:v>0.46971442392448975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8.7727234174889035E-2</c:v>
                </c:pt>
                <c:pt idx="1">
                  <c:v>8.0708220935358177E-2</c:v>
                </c:pt>
                <c:pt idx="2">
                  <c:v>8.6592315127291014E-2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8.0136269825563308E-2</c:v>
                </c:pt>
                <c:pt idx="1">
                  <c:v>6.2408083912022162E-2</c:v>
                </c:pt>
                <c:pt idx="2">
                  <c:v>6.8798830927694413E-2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6.9559102089282177E-2</c:v>
                </c:pt>
                <c:pt idx="1">
                  <c:v>5.9872145722417704E-2</c:v>
                </c:pt>
                <c:pt idx="2">
                  <c:v>6.052788159379164E-2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5.298243382054979E-2</c:v>
                </c:pt>
                <c:pt idx="1">
                  <c:v>5.3753567831337945E-2</c:v>
                </c:pt>
                <c:pt idx="2">
                  <c:v>6.5684907302084275E-2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0.38972133480346421</c:v>
                </c:pt>
                <c:pt idx="1">
                  <c:v>0.29400962677218462</c:v>
                </c:pt>
                <c:pt idx="2">
                  <c:v>0.24868164112464888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1074864"/>
        <c:axId val="381075648"/>
      </c:barChart>
      <c:catAx>
        <c:axId val="381074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5648"/>
        <c:crosses val="autoZero"/>
        <c:auto val="1"/>
        <c:lblAlgn val="ctr"/>
        <c:lblOffset val="100"/>
        <c:noMultiLvlLbl val="0"/>
      </c:catAx>
      <c:valAx>
        <c:axId val="3810756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486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9725476899168"/>
          <c:y val="5.7163275071341856E-2"/>
          <c:w val="0.49596679601652732"/>
          <c:h val="0.72557577025002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0.26587043676168776</c:v>
                </c:pt>
                <c:pt idx="1">
                  <c:v>0.41383851781618491</c:v>
                </c:pt>
                <c:pt idx="2">
                  <c:v>0.40654659388983477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8.3315279554036711E-2</c:v>
                </c:pt>
                <c:pt idx="1">
                  <c:v>6.1681157652537857E-2</c:v>
                </c:pt>
                <c:pt idx="2">
                  <c:v>6.9021644634147131E-2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8.1985123685859584E-2</c:v>
                </c:pt>
                <c:pt idx="1">
                  <c:v>8.3122092724107255E-2</c:v>
                </c:pt>
                <c:pt idx="2">
                  <c:v>9.0992741817863862E-2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5.2251131564295915E-2</c:v>
                </c:pt>
                <c:pt idx="1">
                  <c:v>5.419097147275944E-2</c:v>
                </c:pt>
                <c:pt idx="2">
                  <c:v>6.8691409678669352E-2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4.8857021056530461E-2</c:v>
                </c:pt>
                <c:pt idx="1">
                  <c:v>4.6757942607546794E-2</c:v>
                </c:pt>
                <c:pt idx="2">
                  <c:v>5.7303492983948552E-2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 Плоскости</c:v>
                </c:pt>
                <c:pt idx="1">
                  <c:v> OTS</c:v>
                </c:pt>
                <c:pt idx="2">
                  <c:v>Деньги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0.46772100737758954</c:v>
                </c:pt>
                <c:pt idx="1">
                  <c:v>0.34040931772686372</c:v>
                </c:pt>
                <c:pt idx="2">
                  <c:v>0.30744411699553631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81074080"/>
        <c:axId val="381077608"/>
      </c:barChart>
      <c:catAx>
        <c:axId val="381074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7608"/>
        <c:crosses val="autoZero"/>
        <c:auto val="1"/>
        <c:lblAlgn val="ctr"/>
        <c:lblOffset val="100"/>
        <c:noMultiLvlLbl val="0"/>
      </c:catAx>
      <c:valAx>
        <c:axId val="3810776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81074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252750414069253"/>
          <c:y val="0.17382856208651087"/>
          <c:w val="0.29135393772990725"/>
          <c:h val="0.5230010144175962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Потенциальный охват (%)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0.40606</cdr:x>
      <cdr:y>0.01301</cdr:y>
    </cdr:from>
    <cdr:to>
      <cdr:x>0.80345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4216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0.31582</cdr:x>
      <cdr:y>0.01301</cdr:y>
    </cdr:from>
    <cdr:to>
      <cdr:x>0.71321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2168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Средняя стоимость тысячи контактов (</a:t>
          </a:r>
          <a:r>
            <a:rPr lang="ru-RU" sz="1200" dirty="0" err="1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грн</a:t>
          </a:r>
          <a:r>
            <a:rPr lang="ru-RU" sz="12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0.11387</cdr:x>
      <cdr:y>0.65588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68745" y="968745"/>
          <a:ext cx="2465810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Среднее к-во контактов носителя за 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месяц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тыс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0.88613</cdr:x>
      <cdr:y>0.02782</cdr:y>
    </cdr:from>
    <cdr:to>
      <cdr:x>1</cdr:x>
      <cdr:y>0.68371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058363" y="1164809"/>
          <a:ext cx="2634418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Средняя стоимость тысячи контактов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грн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0.02469</cdr:x>
      <cdr:y>0</cdr:y>
    </cdr:from>
    <cdr:to>
      <cdr:x>0.09876</cdr:x>
      <cdr:y>0.86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188152" y="1332160"/>
          <a:ext cx="3096344" cy="432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indent="0"/>
          <a:r>
            <a:rPr lang="ru-RU" sz="1100" dirty="0">
              <a:latin typeface="Arial" pitchFamily="34" charset="0"/>
              <a:ea typeface="+mn-ea"/>
              <a:cs typeface="Arial" pitchFamily="34" charset="0"/>
            </a:rPr>
            <a:t>Месячная динамика бюджетов ( млн. грн. ) </a:t>
          </a:r>
        </a:p>
      </cdr:txBody>
    </cdr:sp>
  </cdr:relSizeAnchor>
  <cdr:relSizeAnchor xmlns:cdr="http://schemas.openxmlformats.org/drawingml/2006/chartDrawing">
    <cdr:from>
      <cdr:x>0.90476</cdr:x>
      <cdr:y>0</cdr:y>
    </cdr:from>
    <cdr:to>
      <cdr:x>0.97884</cdr:x>
      <cdr:y>0.86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945016" y="1332131"/>
          <a:ext cx="3096344" cy="432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dirty="0" smtClean="0">
              <a:latin typeface="Arial" pitchFamily="34" charset="0"/>
              <a:cs typeface="Arial" pitchFamily="34" charset="0"/>
            </a:rPr>
            <a:t>Месячная разница бюджетов  ( млн. грн. ) </a:t>
          </a:r>
          <a:endParaRPr lang="ru-RU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Бюджет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AEA0-6E84-4CCC-A35D-65D1C9AFF7B8}" type="datetimeFigureOut">
              <a:rPr lang="ru-RU" smtClean="0"/>
              <a:pPr/>
              <a:t>17.05.2017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85CD-6E8C-4B0D-93FD-74442199A0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97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Обновление по материалам </a:t>
            </a:r>
            <a:r>
              <a:rPr lang="en-US" dirty="0" smtClean="0"/>
              <a:t>http://www.adcoalition.org.ua/adv/statistics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17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35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22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96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6578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98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238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2396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8503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9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908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774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841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28860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15566"/>
            <a:ext cx="4966320" cy="1152128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2139702"/>
            <a:ext cx="3200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51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611"/>
            <a:ext cx="9144000" cy="49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229600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28184" y="4779402"/>
            <a:ext cx="981472" cy="273844"/>
          </a:xfrm>
        </p:spPr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592" cy="86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241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EC87-94D2-41B2-A32D-1E61F71FB7AA}" type="datetimeFigureOut">
              <a:rPr lang="ru-RU" smtClean="0"/>
              <a:pPr/>
              <a:t>17.05.2017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95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в Украине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57175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  <a:endParaRPr lang="uk-UA" sz="3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2016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11028967"/>
              </p:ext>
            </p:extLst>
          </p:nvPr>
        </p:nvGraphicFramePr>
        <p:xfrm>
          <a:off x="107504" y="1131590"/>
          <a:ext cx="47525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5776" y="4803998"/>
            <a:ext cx="46085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январь-декабрь 2016, формат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скролл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834829"/>
            <a:ext cx="796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Скролл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носителей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6516216" y="1136935"/>
            <a:ext cx="2627784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носитель генерирует количество контактов, эквивалентное населению среднего города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точки зрения стоимости контакта, наиболее эффективными </a:t>
            </a:r>
            <a:r>
              <a:rPr lang="ru-RU" sz="14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являются </a:t>
            </a:r>
            <a:r>
              <a:rPr lang="ru-RU" sz="14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щиты/призмы</a:t>
            </a:r>
            <a:r>
              <a:rPr lang="en-US" sz="14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январь-декабрь 2016(среднемесячные) , реальные кампании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23367011"/>
              </p:ext>
            </p:extLst>
          </p:nvPr>
        </p:nvGraphicFramePr>
        <p:xfrm>
          <a:off x="161588" y="1158748"/>
          <a:ext cx="6742620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64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Товарные группы: 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695263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8" y="487215"/>
            <a:ext cx="8496944" cy="431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32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рекламодатели: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95453"/>
            <a:ext cx="8823841" cy="410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064896" cy="857250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торговые марки: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8" y="686968"/>
            <a:ext cx="8103761" cy="4117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4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Сезонность затрат в наружной рекламе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07846103"/>
              </p:ext>
            </p:extLst>
          </p:nvPr>
        </p:nvGraphicFramePr>
        <p:xfrm>
          <a:off x="3203848" y="862331"/>
          <a:ext cx="58326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uk-UA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uk-UA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2536" y="915566"/>
            <a:ext cx="3683888" cy="32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проданных рекламных поверхностей по основным городам Украины. 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348887652"/>
              </p:ext>
            </p:extLst>
          </p:nvPr>
        </p:nvGraphicFramePr>
        <p:xfrm>
          <a:off x="4535488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01124591"/>
              </p:ext>
            </p:extLst>
          </p:nvPr>
        </p:nvGraphicFramePr>
        <p:xfrm>
          <a:off x="107504" y="85848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892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операторам Украины. </a:t>
            </a:r>
            <a:r>
              <a:rPr lang="ru-RU" dirty="0">
                <a:latin typeface="Arial" pitchFamily="34" charset="0"/>
                <a:cs typeface="Arial" pitchFamily="34" charset="0"/>
              </a:rPr>
              <a:t>Все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носители 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21518892"/>
              </p:ext>
            </p:extLst>
          </p:nvPr>
        </p:nvGraphicFramePr>
        <p:xfrm>
          <a:off x="179387" y="792022"/>
          <a:ext cx="4395375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690810"/>
              </p:ext>
            </p:extLst>
          </p:nvPr>
        </p:nvGraphicFramePr>
        <p:xfrm>
          <a:off x="4283969" y="792022"/>
          <a:ext cx="4860032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502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Украины. 6х3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42147266"/>
              </p:ext>
            </p:extLst>
          </p:nvPr>
        </p:nvGraphicFramePr>
        <p:xfrm>
          <a:off x="-324543" y="771550"/>
          <a:ext cx="489930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701547058"/>
              </p:ext>
            </p:extLst>
          </p:nvPr>
        </p:nvGraphicFramePr>
        <p:xfrm>
          <a:off x="4283969" y="771550"/>
          <a:ext cx="48600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88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Украины. 1,2х1,8</a:t>
            </a:r>
            <a:r>
              <a:rPr lang="ru-RU" dirty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ТОП-5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январь-декабрь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511173681"/>
              </p:ext>
            </p:extLst>
          </p:nvPr>
        </p:nvGraphicFramePr>
        <p:xfrm>
          <a:off x="4355976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67977898"/>
              </p:ext>
            </p:extLst>
          </p:nvPr>
        </p:nvGraphicFramePr>
        <p:xfrm>
          <a:off x="-108520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44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8923355"/>
              </p:ext>
            </p:extLst>
          </p:nvPr>
        </p:nvGraphicFramePr>
        <p:xfrm>
          <a:off x="92365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613157"/>
              </p:ext>
            </p:extLst>
          </p:nvPr>
        </p:nvGraphicFramePr>
        <p:xfrm>
          <a:off x="4492488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7888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ВРК (</a:t>
            </a:r>
            <a:r>
              <a:rPr lang="en-US" sz="11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http://www.adcoalition.org.ua/</a:t>
            </a:r>
            <a:r>
              <a:rPr lang="ru-RU" sz="11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2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данных</a:t>
            </a:r>
            <a:endParaRPr lang="ru-RU" dirty="0"/>
          </a:p>
        </p:txBody>
      </p:sp>
      <p:pic>
        <p:nvPicPr>
          <p:cNvPr id="1026" name="Picture 2" descr="C:\Users\User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7574"/>
            <a:ext cx="1953574" cy="61155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83768" y="915566"/>
            <a:ext cx="6660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‒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официальный исследователь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ТОП-25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www.doors-c.com.ua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tns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43758"/>
            <a:ext cx="668179" cy="66817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83768" y="2571750"/>
            <a:ext cx="6660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Украина (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Украина).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города 50 000+, население в возрасте 12-65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Выборочная совокупность: 5 000 респондентов в 1 волну исследования.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4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www.tns-ua.com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8" name="Picture 4" descr="C:\Users\User\Desktop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7854"/>
            <a:ext cx="1112688" cy="10957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3651870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«Всеукраинская рекламная коалиция»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www.adcoalition.org.ua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User\Desktop\middle_image_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707654"/>
            <a:ext cx="1528884" cy="8493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83768" y="1779662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Коммуникационный</a:t>
            </a:r>
            <a:r>
              <a:rPr lang="uk-UA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Альянс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официальный </a:t>
            </a:r>
            <a:r>
              <a:rPr lang="ru-RU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мониторист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ТОП-30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в месяц.</a:t>
            </a:r>
          </a:p>
        </p:txBody>
      </p:sp>
    </p:spTree>
    <p:extLst>
      <p:ext uri="{BB962C8B-B14F-4D97-AF65-F5344CB8AC3E}">
        <p14:creationId xmlns:p14="http://schemas.microsoft.com/office/powerpoint/2010/main" val="17076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51670"/>
            <a:ext cx="6357392" cy="857250"/>
          </a:xfrm>
        </p:spPr>
        <p:txBody>
          <a:bodyPr>
            <a:noAutofit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БЛАГОДАРИМ ЗА ВНИМАНИЕ!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9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Проникновение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/>
          </p:nvPr>
        </p:nvGraphicFramePr>
        <p:xfrm>
          <a:off x="304801" y="1008909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и ТВ – </a:t>
            </a:r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медиаканалы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самые доступные для аудитории</a:t>
            </a:r>
          </a:p>
          <a:p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Позиции Интернета сильны по молодежным аудиториям. По общей аудитории ‒ охват на уровне 60% </a:t>
            </a: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 ' 2014/4 + 2015/1, Украина, использование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менее 1 раза в месяц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64399" y="4190093"/>
            <a:ext cx="38395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0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*</a:t>
            </a:r>
            <a:r>
              <a:rPr lang="en-US" sz="700" dirty="0" err="1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InMind</a:t>
            </a: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, ES </a:t>
            </a:r>
            <a:r>
              <a:rPr lang="en-US" sz="70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Q4’2016</a:t>
            </a:r>
          </a:p>
          <a:p>
            <a:r>
              <a:rPr lang="en-US" sz="70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 **</a:t>
            </a:r>
            <a:r>
              <a:rPr lang="ru-RU" sz="70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Экспертная оценка коррекции исследования </a:t>
            </a: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MMI </a:t>
            </a:r>
            <a:r>
              <a:rPr lang="ru-RU" sz="7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Украина  </a:t>
            </a:r>
            <a:r>
              <a:rPr lang="ru-RU" sz="70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с учетом  радийной панели </a:t>
            </a: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Radio Research </a:t>
            </a:r>
            <a:endParaRPr lang="ru-RU" sz="700" dirty="0"/>
          </a:p>
        </p:txBody>
      </p:sp>
    </p:spTree>
    <p:extLst>
      <p:ext uri="{BB962C8B-B14F-4D97-AF65-F5344CB8AC3E}">
        <p14:creationId xmlns:p14="http://schemas.microsoft.com/office/powerpoint/2010/main" val="825272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медиа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/>
          </p:nvPr>
        </p:nvGraphicFramePr>
        <p:xfrm>
          <a:off x="304800" y="555527"/>
          <a:ext cx="520330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реклама, интернет и радио – наиболее дешевые с точки зрения цены за контакт медиа для широкой аудитории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83768" y="4776702"/>
            <a:ext cx="4536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</a:t>
            </a:r>
            <a:r>
              <a:rPr lang="ru-RU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ИКНР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расчет по аудитории 18+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19909" y="699542"/>
            <a:ext cx="4732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100" b="0" i="0" u="none" strike="noStrike" kern="1200" baseline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>
                <a:solidFill>
                  <a:prstClr val="white">
                    <a:lumMod val="50000"/>
                  </a:prstClr>
                </a:solidFill>
              </a:rPr>
              <a:t>1000</a:t>
            </a:r>
            <a:endParaRPr lang="uk-UA" sz="11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362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форматов по итогам 2016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688262153"/>
              </p:ext>
            </p:extLst>
          </p:nvPr>
        </p:nvGraphicFramePr>
        <p:xfrm>
          <a:off x="0" y="1320800"/>
          <a:ext cx="4429761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Щитовые конструкции ‒ основной формат для украинского рынка </a:t>
            </a:r>
          </a:p>
          <a:p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Сити-лайт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второй в количественном выражении. Отстает от призм при пересчете контактов из-за сосредоточения в отделении от транспортных потоков и меньшей площади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76702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январь-декабрь 2016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6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роста доли рекламных поверхностей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638668217"/>
              </p:ext>
            </p:extLst>
          </p:nvPr>
        </p:nvGraphicFramePr>
        <p:xfrm>
          <a:off x="92264" y="1203325"/>
          <a:ext cx="4767768" cy="326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40086219"/>
              </p:ext>
            </p:extLst>
          </p:nvPr>
        </p:nvGraphicFramePr>
        <p:xfrm>
          <a:off x="4592256" y="1275606"/>
          <a:ext cx="4467605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851537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Количество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2160" y="84355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Бюджет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январь-декабрь 2016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1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2016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965096422"/>
              </p:ext>
            </p:extLst>
          </p:nvPr>
        </p:nvGraphicFramePr>
        <p:xfrm>
          <a:off x="0" y="1320800"/>
          <a:ext cx="4860032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9717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январь-декабрь 2016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7624" y="1018932"/>
            <a:ext cx="1361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Все носители 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Киев – основа рынка наружной рекламы в количественном, бюджетном и качественном выражении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Соотношение между контактами и бюджетами свидетельствует о взвешенном подходе к ценообразованию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2016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56392650"/>
              </p:ext>
            </p:extLst>
          </p:nvPr>
        </p:nvGraphicFramePr>
        <p:xfrm>
          <a:off x="0" y="1059584"/>
          <a:ext cx="4727470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3648" y="915566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Щит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47990" y="915566"/>
            <a:ext cx="819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Призма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106739293"/>
              </p:ext>
            </p:extLst>
          </p:nvPr>
        </p:nvGraphicFramePr>
        <p:xfrm>
          <a:off x="4355976" y="1059583"/>
          <a:ext cx="4788024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90350"/>
            <a:ext cx="46805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январь-декабрь 2016, размер 6х3 </a:t>
            </a:r>
          </a:p>
        </p:txBody>
      </p:sp>
    </p:spTree>
    <p:extLst>
      <p:ext uri="{BB962C8B-B14F-4D97-AF65-F5344CB8AC3E}">
        <p14:creationId xmlns:p14="http://schemas.microsoft.com/office/powerpoint/2010/main" val="327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2016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370471251"/>
              </p:ext>
            </p:extLst>
          </p:nvPr>
        </p:nvGraphicFramePr>
        <p:xfrm>
          <a:off x="-52606" y="1131590"/>
          <a:ext cx="5185203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00926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январь-декабрь 2016, размеры 1,2х1,8 форматов сити-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лайтбокс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бэклайтов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3885" y="852657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Сити-лай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915566"/>
            <a:ext cx="861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Бэклайт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158512092"/>
              </p:ext>
            </p:extLst>
          </p:nvPr>
        </p:nvGraphicFramePr>
        <p:xfrm>
          <a:off x="4427984" y="1203325"/>
          <a:ext cx="4589110" cy="32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762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11386</TotalTime>
  <Words>702</Words>
  <Application>Microsoft Office PowerPoint</Application>
  <PresentationFormat>Экран (16:9)</PresentationFormat>
  <Paragraphs>116</Paragraphs>
  <Slides>21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Arial Narrow</vt:lpstr>
      <vt:lpstr>Calibri</vt:lpstr>
      <vt:lpstr>Тема Office</vt:lpstr>
      <vt:lpstr>Наружная реклама в Украине</vt:lpstr>
      <vt:lpstr>Динамика медиарынка </vt:lpstr>
      <vt:lpstr>Проникновение </vt:lpstr>
      <vt:lpstr>Средняя стоимость тысячи контактов медиа  </vt:lpstr>
      <vt:lpstr>Доли основных форматов по итогам 2016 года</vt:lpstr>
      <vt:lpstr>Динамика роста доли рекламных поверхностей</vt:lpstr>
      <vt:lpstr>Доли основных городов по итогам 2016 года</vt:lpstr>
      <vt:lpstr>Доли основных городов по итогам 2016 года.  Основные форматы </vt:lpstr>
      <vt:lpstr>Доли основных городов по итогам 2016 года.  Основные форматы</vt:lpstr>
      <vt:lpstr>Доли основных городов по итогам 2016 года.  Основные форматы</vt:lpstr>
      <vt:lpstr>Средняя стоимость тысячи контактов носителей  </vt:lpstr>
      <vt:lpstr>Товарные группы: затраты на наружную рекламу </vt:lpstr>
      <vt:lpstr>Основные рекламодатели:  затраты на наружную рекламу </vt:lpstr>
      <vt:lpstr>Основные торговые марки:  затраты на наружную рекламу </vt:lpstr>
      <vt:lpstr>Сезонность затрат в наружной рекламе</vt:lpstr>
      <vt:lpstr>Распределение проданных рекламных поверхностей по основным городам Украины. ТОП-10</vt:lpstr>
      <vt:lpstr>Распределение рекламных поверхностей по основным операторам Украины. Все носители ТОП-10</vt:lpstr>
      <vt:lpstr>Распределение рекламных поверхностей по основным операторам Украины. 6х3</vt:lpstr>
      <vt:lpstr>Распределение рекламных поверхностей по основным операторам Украины. 1,2х1,8. ТОП-5</vt:lpstr>
      <vt:lpstr>Источники данных</vt:lpstr>
      <vt:lpstr>БЛАГОДАРИМ ЗА ВНИМАНИЕ! </vt:lpstr>
    </vt:vector>
  </TitlesOfParts>
  <Company>ДП "ССМ"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Rybkin</dc:creator>
  <cp:lastModifiedBy>o.klykova</cp:lastModifiedBy>
  <cp:revision>400</cp:revision>
  <cp:lastPrinted>2015-01-30T16:39:30Z</cp:lastPrinted>
  <dcterms:created xsi:type="dcterms:W3CDTF">2014-08-08T10:27:35Z</dcterms:created>
  <dcterms:modified xsi:type="dcterms:W3CDTF">2017-05-17T08:07:41Z</dcterms:modified>
</cp:coreProperties>
</file>