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8.xml" ContentType="application/vnd.openxmlformats-officedocument.drawingml.chart+xml"/>
  <Override PartName="/ppt/drawings/drawing7.xml" ContentType="application/vnd.openxmlformats-officedocument.drawingml.chartshapes+xml"/>
  <Override PartName="/ppt/charts/chart19.xml" ContentType="application/vnd.openxmlformats-officedocument.drawingml.chart+xml"/>
  <Override PartName="/ppt/drawings/drawing8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22.xml" ContentType="application/vnd.openxmlformats-officedocument.drawingml.chart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3" r:id="rId3"/>
    <p:sldId id="264" r:id="rId4"/>
    <p:sldId id="263" r:id="rId5"/>
    <p:sldId id="261" r:id="rId6"/>
    <p:sldId id="269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2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2" autoAdjust="0"/>
    <p:restoredTop sz="89420" autoAdjust="0"/>
  </p:normalViewPr>
  <p:slideViewPr>
    <p:cSldViewPr>
      <p:cViewPr>
        <p:scale>
          <a:sx n="125" d="100"/>
          <a:sy n="125" d="100"/>
        </p:scale>
        <p:origin x="138" y="336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7.27513227513229E-2"/>
          <c:w val="0.90156911522700556"/>
          <c:h val="0.684731596050496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Лист1!$B$2:$M$2</c:f>
              <c:numCache>
                <c:formatCode>0</c:formatCode>
                <c:ptCount val="7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3555</c:v>
                </c:pt>
                <c:pt idx="6">
                  <c:v>4088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Лист1!$B$3:$M$3</c:f>
              <c:numCache>
                <c:formatCode>0</c:formatCode>
                <c:ptCount val="7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431</c:v>
                </c:pt>
                <c:pt idx="6">
                  <c:v>518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Лист1!$B$4:$M$4</c:f>
              <c:numCache>
                <c:formatCode>0</c:formatCode>
                <c:ptCount val="7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952</c:v>
                </c:pt>
                <c:pt idx="6">
                  <c:v>1045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Лист1!$B$5:$M$5</c:f>
              <c:numCache>
                <c:formatCode>#,##0</c:formatCode>
                <c:ptCount val="7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1320</c:v>
                </c:pt>
                <c:pt idx="6" formatCode="0">
                  <c:v>1248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Лист1!$B$6:$M$6</c:f>
              <c:numCache>
                <c:formatCode>0</c:formatCode>
                <c:ptCount val="7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304</c:v>
                </c:pt>
                <c:pt idx="6">
                  <c:v>333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Лист1!$B$7:$M$7</c:f>
              <c:numCache>
                <c:formatCode>0</c:formatCode>
                <c:ptCount val="7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  <c:pt idx="6">
                  <c:v>26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Лист1!$B$8:$M$8</c:f>
              <c:numCache>
                <c:formatCode>0</c:formatCode>
                <c:ptCount val="7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2355</c:v>
                </c:pt>
                <c:pt idx="6">
                  <c:v>2745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235478008"/>
        <c:axId val="235473696"/>
      </c:barChart>
      <c:catAx>
        <c:axId val="235478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5473696"/>
        <c:crosses val="autoZero"/>
        <c:auto val="1"/>
        <c:lblAlgn val="ctr"/>
        <c:lblOffset val="100"/>
        <c:noMultiLvlLbl val="0"/>
      </c:catAx>
      <c:valAx>
        <c:axId val="235473696"/>
        <c:scaling>
          <c:orientation val="minMax"/>
          <c:max val="12000"/>
        </c:scaling>
        <c:delete val="0"/>
        <c:axPos val="l"/>
        <c:numFmt formatCode="0" sourceLinked="1"/>
        <c:majorTickMark val="out"/>
        <c:minorTickMark val="none"/>
        <c:tickLblPos val="nextTo"/>
        <c:crossAx val="2354780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42E-2"/>
          <c:w val="0.46454783793864313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0.4398648349866604</c:v>
                </c:pt>
                <c:pt idx="1">
                  <c:v>0.55695667856596864</c:v>
                </c:pt>
                <c:pt idx="2">
                  <c:v>0.59129029999698235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0.12083044676679981</c:v>
                </c:pt>
                <c:pt idx="1">
                  <c:v>9.6639754715920484E-2</c:v>
                </c:pt>
                <c:pt idx="2">
                  <c:v>0.10904847816913185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9.5157201185089108E-2</c:v>
                </c:pt>
                <c:pt idx="1">
                  <c:v>8.3009889924695671E-2</c:v>
                </c:pt>
                <c:pt idx="2">
                  <c:v>8.2123821114613721E-2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6.5832141856934395E-2</c:v>
                </c:pt>
                <c:pt idx="1">
                  <c:v>4.9973880914114498E-2</c:v>
                </c:pt>
                <c:pt idx="2">
                  <c:v>4.1082913751218246E-2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5.728667659154224E-2</c:v>
                </c:pt>
                <c:pt idx="1">
                  <c:v>4.9656642910064899E-2</c:v>
                </c:pt>
                <c:pt idx="2">
                  <c:v>4.9017219464944091E-2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0.22102869861297408</c:v>
                </c:pt>
                <c:pt idx="1">
                  <c:v>0.16376315296923574</c:v>
                </c:pt>
                <c:pt idx="2">
                  <c:v>0.12743726750310977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435384"/>
        <c:axId val="261430288"/>
      </c:barChart>
      <c:catAx>
        <c:axId val="261435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0288"/>
        <c:crosses val="autoZero"/>
        <c:auto val="1"/>
        <c:lblAlgn val="ctr"/>
        <c:lblOffset val="100"/>
        <c:noMultiLvlLbl val="0"/>
      </c:catAx>
      <c:valAx>
        <c:axId val="2614302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5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35295228261182"/>
          <c:y val="0.21190634124900704"/>
          <c:w val="0.32823014704715298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13"/>
          <c:y val="5.6154934559603922E-2"/>
          <c:w val="0.49536802425803289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0.29043743795393578</c:v>
                </c:pt>
                <c:pt idx="1">
                  <c:v>0.38177566418675957</c:v>
                </c:pt>
                <c:pt idx="2">
                  <c:v>0.50897465107513085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7.6890349328770966E-2</c:v>
                </c:pt>
                <c:pt idx="1">
                  <c:v>5.0593626503348262E-2</c:v>
                </c:pt>
                <c:pt idx="2">
                  <c:v>8.02889817358928E-2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5.6070028695833218E-2</c:v>
                </c:pt>
                <c:pt idx="1">
                  <c:v>6.4442211020535503E-2</c:v>
                </c:pt>
                <c:pt idx="2">
                  <c:v>5.7406442849316883E-2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8.1157006339636767E-2</c:v>
                </c:pt>
                <c:pt idx="1">
                  <c:v>8.0180064761611769E-2</c:v>
                </c:pt>
                <c:pt idx="2">
                  <c:v>6.5021696179342697E-2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4.2244128820453399E-2</c:v>
                </c:pt>
                <c:pt idx="1">
                  <c:v>4.102938469555388E-2</c:v>
                </c:pt>
                <c:pt idx="2">
                  <c:v>4.300838018930922E-2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0.45320104886136986</c:v>
                </c:pt>
                <c:pt idx="1">
                  <c:v>0.38197904883219103</c:v>
                </c:pt>
                <c:pt idx="2">
                  <c:v>0.24529984797100751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759040"/>
        <c:axId val="261754336"/>
      </c:barChart>
      <c:catAx>
        <c:axId val="261759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4336"/>
        <c:crosses val="autoZero"/>
        <c:auto val="1"/>
        <c:lblAlgn val="ctr"/>
        <c:lblOffset val="100"/>
        <c:noMultiLvlLbl val="0"/>
      </c:catAx>
      <c:valAx>
        <c:axId val="261754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9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710206857878925"/>
          <c:y val="0.12097664009142622"/>
          <c:w val="0.34652147500467501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0.36334219041856303</c:v>
                </c:pt>
                <c:pt idx="1">
                  <c:v>0.57242985530730528</c:v>
                </c:pt>
                <c:pt idx="2">
                  <c:v>0.66668107121607922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0.11957065060114178</c:v>
                </c:pt>
                <c:pt idx="1">
                  <c:v>0.10830178209467535</c:v>
                </c:pt>
                <c:pt idx="2">
                  <c:v>0.1036419971938818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9.6603614743100683E-2</c:v>
                </c:pt>
                <c:pt idx="1">
                  <c:v>4.3776278669052392E-2</c:v>
                </c:pt>
                <c:pt idx="2">
                  <c:v>6.7602549445146862E-2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700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7.9082370892636339E-2</c:v>
                </c:pt>
                <c:pt idx="1">
                  <c:v>6.2896038114418754E-2</c:v>
                </c:pt>
                <c:pt idx="2">
                  <c:v>2.8068544011197911E-2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3.6489437268159217E-2</c:v>
                </c:pt>
                <c:pt idx="1">
                  <c:v>2.662066336579634E-2</c:v>
                </c:pt>
                <c:pt idx="2">
                  <c:v>2.4659783724154831E-2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0.30491173607639893</c:v>
                </c:pt>
                <c:pt idx="1">
                  <c:v>0.18597538244875189</c:v>
                </c:pt>
                <c:pt idx="2">
                  <c:v>0.10934605440953943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753552"/>
        <c:axId val="261756688"/>
      </c:barChart>
      <c:catAx>
        <c:axId val="261753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6688"/>
        <c:crosses val="autoZero"/>
        <c:auto val="1"/>
        <c:lblAlgn val="ctr"/>
        <c:lblOffset val="100"/>
        <c:noMultiLvlLbl val="0"/>
      </c:catAx>
      <c:valAx>
        <c:axId val="2617566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3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29998254162425"/>
          <c:y val="9.5536516013169703E-2"/>
          <c:w val="0.32375470185852501"/>
          <c:h val="0.75709130363799826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0.52585244283333066</c:v>
                </c:pt>
                <c:pt idx="1">
                  <c:v>0.5447168447178955</c:v>
                </c:pt>
                <c:pt idx="2">
                  <c:v>0.48509280153025081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0.1599372097163109</c:v>
                </c:pt>
                <c:pt idx="1">
                  <c:v>0.12518747732575117</c:v>
                </c:pt>
                <c:pt idx="2">
                  <c:v>0.12634967087503035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0.1018238311782888</c:v>
                </c:pt>
                <c:pt idx="1">
                  <c:v>9.3604645160909744E-2</c:v>
                </c:pt>
                <c:pt idx="2">
                  <c:v>0.16689134167913905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6.478080041428641E-2</c:v>
                </c:pt>
                <c:pt idx="1">
                  <c:v>0.10405775039007081</c:v>
                </c:pt>
                <c:pt idx="2">
                  <c:v>0.11177721683937043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2.9275160616898353E-2</c:v>
                </c:pt>
                <c:pt idx="1">
                  <c:v>2.4392330131164076E-2</c:v>
                </c:pt>
                <c:pt idx="2">
                  <c:v>3.4352720340692408E-2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0.11833055524088489</c:v>
                </c:pt>
                <c:pt idx="1">
                  <c:v>0.10804095227420872</c:v>
                </c:pt>
                <c:pt idx="2">
                  <c:v>7.5536248735516939E-2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752376"/>
        <c:axId val="261756296"/>
      </c:barChart>
      <c:catAx>
        <c:axId val="261752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6296"/>
        <c:crosses val="autoZero"/>
        <c:auto val="1"/>
        <c:lblAlgn val="ctr"/>
        <c:lblOffset val="100"/>
        <c:noMultiLvlLbl val="0"/>
      </c:catAx>
      <c:valAx>
        <c:axId val="2617562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23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550.50240347867441</c:v>
                </c:pt>
                <c:pt idx="1">
                  <c:v>688.6656259756478</c:v>
                </c:pt>
                <c:pt idx="2">
                  <c:v>315.24643959495319</c:v>
                </c:pt>
                <c:pt idx="3">
                  <c:v>881.10816542948044</c:v>
                </c:pt>
                <c:pt idx="4">
                  <c:v>714.07976366322009</c:v>
                </c:pt>
                <c:pt idx="5">
                  <c:v>510.13458262350935</c:v>
                </c:pt>
                <c:pt idx="6">
                  <c:v>331.85290482076635</c:v>
                </c:pt>
                <c:pt idx="7">
                  <c:v>356.89392378990732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1753160"/>
        <c:axId val="261755120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6.12</c:v>
                </c:pt>
                <c:pt idx="1">
                  <c:v>5.7600000000000007</c:v>
                </c:pt>
                <c:pt idx="2">
                  <c:v>7.11</c:v>
                </c:pt>
                <c:pt idx="3">
                  <c:v>10.71</c:v>
                </c:pt>
                <c:pt idx="4">
                  <c:v>4.59</c:v>
                </c:pt>
                <c:pt idx="5">
                  <c:v>8.2799999999999994</c:v>
                </c:pt>
                <c:pt idx="6">
                  <c:v>8.91</c:v>
                </c:pt>
                <c:pt idx="7">
                  <c:v>5.3100000000000005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427936"/>
        <c:axId val="261755512"/>
      </c:lineChart>
      <c:catAx>
        <c:axId val="261753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5120"/>
        <c:crosses val="autoZero"/>
        <c:auto val="1"/>
        <c:lblAlgn val="ctr"/>
        <c:lblOffset val="100"/>
        <c:noMultiLvlLbl val="0"/>
      </c:catAx>
      <c:valAx>
        <c:axId val="261755120"/>
        <c:scaling>
          <c:orientation val="minMax"/>
          <c:max val="8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753160"/>
        <c:crosses val="autoZero"/>
        <c:crossBetween val="between"/>
      </c:valAx>
      <c:valAx>
        <c:axId val="261755512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261427936"/>
        <c:crosses val="max"/>
        <c:crossBetween val="between"/>
      </c:valAx>
      <c:catAx>
        <c:axId val="261427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6175551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2"/>
          <c:y val="0.8401885560861817"/>
          <c:w val="0.66962689447863"/>
          <c:h val="0.159811443913821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26847085577662"/>
          <c:y val="6.1007276127475314E-2"/>
          <c:w val="0.61753563732973726"/>
          <c:h val="0.7409390939815132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Откл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Лист1!$D$2:$D$13</c:f>
              <c:numCache>
                <c:formatCode>0.0%</c:formatCode>
                <c:ptCount val="12"/>
                <c:pt idx="0">
                  <c:v>-0.28040388086642598</c:v>
                </c:pt>
                <c:pt idx="1">
                  <c:v>-0.26004318322023445</c:v>
                </c:pt>
                <c:pt idx="2">
                  <c:v>-0.15203083308627341</c:v>
                </c:pt>
                <c:pt idx="3">
                  <c:v>-7.0417057798041971E-2</c:v>
                </c:pt>
                <c:pt idx="4">
                  <c:v>-4.8667019528094269E-2</c:v>
                </c:pt>
                <c:pt idx="5">
                  <c:v>9.6943231441048994E-3</c:v>
                </c:pt>
                <c:pt idx="6">
                  <c:v>0.10348219065522946</c:v>
                </c:pt>
                <c:pt idx="7">
                  <c:v>0.19732376333055579</c:v>
                </c:pt>
                <c:pt idx="8">
                  <c:v>0.11632534775888725</c:v>
                </c:pt>
                <c:pt idx="9">
                  <c:v>-6.4978615427377595E-2</c:v>
                </c:pt>
                <c:pt idx="10">
                  <c:v>8.41676727290257E-2</c:v>
                </c:pt>
                <c:pt idx="11">
                  <c:v>0.13680840070141453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490504"/>
        <c:axId val="174489720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Лист1!$B$2:$B$13</c:f>
              <c:numCache>
                <c:formatCode>0.00</c:formatCode>
                <c:ptCount val="12"/>
                <c:pt idx="0">
                  <c:v>106.36799999999999</c:v>
                </c:pt>
                <c:pt idx="1">
                  <c:v>113.47</c:v>
                </c:pt>
                <c:pt idx="2">
                  <c:v>107.93600000000001</c:v>
                </c:pt>
                <c:pt idx="3">
                  <c:v>104.398</c:v>
                </c:pt>
                <c:pt idx="4">
                  <c:v>107.691</c:v>
                </c:pt>
                <c:pt idx="5">
                  <c:v>103.05</c:v>
                </c:pt>
                <c:pt idx="6" formatCode="0.0">
                  <c:v>96.387600000000006</c:v>
                </c:pt>
                <c:pt idx="7" formatCode="0.0">
                  <c:v>90.365700000000004</c:v>
                </c:pt>
                <c:pt idx="8" formatCode="0.0">
                  <c:v>103.52</c:v>
                </c:pt>
                <c:pt idx="9" formatCode="0.0">
                  <c:v>111.529</c:v>
                </c:pt>
                <c:pt idx="10" formatCode="0.0">
                  <c:v>97.4923</c:v>
                </c:pt>
                <c:pt idx="11" formatCode="0.0">
                  <c:v>98.315600000000003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marker>
            <c:symbol val="none"/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Лист1!$C$2:$C$13</c:f>
              <c:numCache>
                <c:formatCode>0.00</c:formatCode>
                <c:ptCount val="12"/>
                <c:pt idx="0">
                  <c:v>76.542000000000002</c:v>
                </c:pt>
                <c:pt idx="1">
                  <c:v>83.962899999999991</c:v>
                </c:pt>
                <c:pt idx="2">
                  <c:v>91.526399999999995</c:v>
                </c:pt>
                <c:pt idx="3">
                  <c:v>97.046600000000012</c:v>
                </c:pt>
                <c:pt idx="4">
                  <c:v>102.45</c:v>
                </c:pt>
                <c:pt idx="5">
                  <c:v>104.04900000000001</c:v>
                </c:pt>
                <c:pt idx="6" formatCode="0.0">
                  <c:v>106.36199999999999</c:v>
                </c:pt>
                <c:pt idx="7" formatCode="0.0">
                  <c:v>108.197</c:v>
                </c:pt>
                <c:pt idx="8" formatCode="0.0">
                  <c:v>115.562</c:v>
                </c:pt>
                <c:pt idx="9" formatCode="0.0">
                  <c:v>104.282</c:v>
                </c:pt>
                <c:pt idx="10" formatCode="0.0">
                  <c:v>105.69799999999999</c:v>
                </c:pt>
                <c:pt idx="11" formatCode="0.0">
                  <c:v>111.76600000000001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429504"/>
        <c:axId val="261429896"/>
      </c:lineChart>
      <c:catAx>
        <c:axId val="26142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61429896"/>
        <c:crossesAt val="100"/>
        <c:auto val="1"/>
        <c:lblAlgn val="ctr"/>
        <c:lblOffset val="100"/>
        <c:noMultiLvlLbl val="0"/>
      </c:catAx>
      <c:valAx>
        <c:axId val="261429896"/>
        <c:scaling>
          <c:orientation val="minMax"/>
          <c:min val="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29504"/>
        <c:crosses val="autoZero"/>
        <c:crossBetween val="between"/>
      </c:valAx>
      <c:valAx>
        <c:axId val="174489720"/>
        <c:scaling>
          <c:orientation val="minMax"/>
          <c:max val="1.5"/>
          <c:min val="-0.4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4490504"/>
        <c:crosses val="max"/>
        <c:crossBetween val="between"/>
      </c:valAx>
      <c:catAx>
        <c:axId val="1744905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448972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"/>
          <c:w val="0.69106313290292598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     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0.44842581844095214</c:v>
                </c:pt>
                <c:pt idx="1">
                  <c:v>0.51455724194470509</c:v>
                </c:pt>
                <c:pt idx="2">
                  <c:v>0.5315260398771986</c:v>
                </c:pt>
                <c:pt idx="3">
                  <c:v>0.40888309173547049</c:v>
                </c:pt>
                <c:pt idx="4">
                  <c:v>0.53657209808352169</c:v>
                </c:pt>
                <c:pt idx="5">
                  <c:v>0.49314341995605726</c:v>
                </c:pt>
                <c:pt idx="6">
                  <c:v>0.64123187844018914</c:v>
                </c:pt>
                <c:pt idx="8">
                  <c:v>0.53189102591299653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0.13552591488365182</c:v>
                </c:pt>
                <c:pt idx="1">
                  <c:v>0.17156942062284933</c:v>
                </c:pt>
                <c:pt idx="2">
                  <c:v>0.21051348266040099</c:v>
                </c:pt>
                <c:pt idx="3">
                  <c:v>0.11817228303256865</c:v>
                </c:pt>
                <c:pt idx="4">
                  <c:v>0.20933411443077524</c:v>
                </c:pt>
                <c:pt idx="5">
                  <c:v>0.20701063211859486</c:v>
                </c:pt>
                <c:pt idx="6">
                  <c:v>0.22580723311884643</c:v>
                </c:pt>
                <c:pt idx="8">
                  <c:v>0.18152080388160363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0.20167855623012285</c:v>
                </c:pt>
                <c:pt idx="1">
                  <c:v>0.14290799650496747</c:v>
                </c:pt>
                <c:pt idx="2">
                  <c:v>0.10230862158777305</c:v>
                </c:pt>
                <c:pt idx="3">
                  <c:v>0.22143183712987119</c:v>
                </c:pt>
                <c:pt idx="4">
                  <c:v>0.15239769018327892</c:v>
                </c:pt>
                <c:pt idx="5">
                  <c:v>0.15551683208323863</c:v>
                </c:pt>
                <c:pt idx="6">
                  <c:v>7.0863051399333285E-2</c:v>
                </c:pt>
                <c:pt idx="8">
                  <c:v>0.14032628415198536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3.7660496516227805E-2</c:v>
                </c:pt>
                <c:pt idx="1">
                  <c:v>4.8498969828376641E-2</c:v>
                </c:pt>
                <c:pt idx="2">
                  <c:v>7.6351868066099948E-2</c:v>
                </c:pt>
                <c:pt idx="3">
                  <c:v>3.9883817873759511E-2</c:v>
                </c:pt>
                <c:pt idx="4">
                  <c:v>2.1005941919825927E-2</c:v>
                </c:pt>
                <c:pt idx="5">
                  <c:v>5.3034320781877413E-3</c:v>
                </c:pt>
                <c:pt idx="6">
                  <c:v>1.0204279401503993E-2</c:v>
                </c:pt>
                <c:pt idx="8">
                  <c:v>2.9898632308342426E-2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     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7.5386463272454407E-2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1.1871075277153268E-4</c:v>
                </c:pt>
                <c:pt idx="8">
                  <c:v>2.5445445921108679E-2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0.10132275065659097</c:v>
                </c:pt>
                <c:pt idx="1">
                  <c:v>0.12246637109910143</c:v>
                </c:pt>
                <c:pt idx="2">
                  <c:v>7.9299987808527386E-2</c:v>
                </c:pt>
                <c:pt idx="3">
                  <c:v>0.21162897022833016</c:v>
                </c:pt>
                <c:pt idx="4">
                  <c:v>8.0690155382598258E-2</c:v>
                </c:pt>
                <c:pt idx="5">
                  <c:v>0.13902568376392152</c:v>
                </c:pt>
                <c:pt idx="6">
                  <c:v>5.1774846887355612E-2</c:v>
                </c:pt>
                <c:pt idx="8">
                  <c:v>9.0917807823963373E-2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4387856"/>
        <c:axId val="235477616"/>
      </c:barChart>
      <c:catAx>
        <c:axId val="174387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35477616"/>
        <c:crosses val="autoZero"/>
        <c:auto val="1"/>
        <c:lblAlgn val="ctr"/>
        <c:lblOffset val="100"/>
        <c:noMultiLvlLbl val="0"/>
      </c:catAx>
      <c:valAx>
        <c:axId val="23547761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4387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8232"/>
          <c:h val="6.1049029531698086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     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0.47759179599953444</c:v>
                </c:pt>
                <c:pt idx="1">
                  <c:v>0.60814167945617692</c:v>
                </c:pt>
                <c:pt idx="2">
                  <c:v>0.61445639374255168</c:v>
                </c:pt>
                <c:pt idx="3">
                  <c:v>0.55118765682456294</c:v>
                </c:pt>
                <c:pt idx="4">
                  <c:v>0.61462774072069959</c:v>
                </c:pt>
                <c:pt idx="5">
                  <c:v>0.58382454582745658</c:v>
                </c:pt>
                <c:pt idx="6">
                  <c:v>0.77239927490091487</c:v>
                </c:pt>
                <c:pt idx="8">
                  <c:v>0.57249633021429458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9.2460432438590104E-2</c:v>
                </c:pt>
                <c:pt idx="1">
                  <c:v>8.7804942508556277E-2</c:v>
                </c:pt>
                <c:pt idx="2">
                  <c:v>0.10205783296140722</c:v>
                </c:pt>
                <c:pt idx="3">
                  <c:v>5.5992862952201128E-2</c:v>
                </c:pt>
                <c:pt idx="4">
                  <c:v>0.11380933838365966</c:v>
                </c:pt>
                <c:pt idx="5">
                  <c:v>0.10487129202465714</c:v>
                </c:pt>
                <c:pt idx="6">
                  <c:v>9.6987439643878418E-2</c:v>
                </c:pt>
                <c:pt idx="8">
                  <c:v>9.2428310042487402E-2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0.22904832306842662</c:v>
                </c:pt>
                <c:pt idx="1">
                  <c:v>0.17810077190121007</c:v>
                </c:pt>
                <c:pt idx="2">
                  <c:v>0.13517605998923271</c:v>
                </c:pt>
                <c:pt idx="3">
                  <c:v>0.29063883504653548</c:v>
                </c:pt>
                <c:pt idx="4">
                  <c:v>0.19131734962383845</c:v>
                </c:pt>
                <c:pt idx="5">
                  <c:v>0.19994830327993202</c:v>
                </c:pt>
                <c:pt idx="6">
                  <c:v>9.0487967841750769E-2</c:v>
                </c:pt>
                <c:pt idx="8">
                  <c:v>0.19221827596705773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    </c:v>
                </c:pt>
              </c:strCache>
            </c:strRef>
          </c:tx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1.6769893570214505E-2</c:v>
                </c:pt>
                <c:pt idx="1">
                  <c:v>3.3575531732143296E-2</c:v>
                </c:pt>
                <c:pt idx="2">
                  <c:v>3.5328476277462974E-2</c:v>
                </c:pt>
                <c:pt idx="3">
                  <c:v>2.7607094531249078E-2</c:v>
                </c:pt>
                <c:pt idx="4">
                  <c:v>1.1656544100170434E-2</c:v>
                </c:pt>
                <c:pt idx="5">
                  <c:v>0</c:v>
                </c:pt>
                <c:pt idx="6">
                  <c:v>6.4378520731816864E-3</c:v>
                </c:pt>
                <c:pt idx="8">
                  <c:v>1.7207277155897257E-2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     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5.4300570657804192E-2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1.3814096096974158E-4</c:v>
                </c:pt>
                <c:pt idx="8">
                  <c:v>2.7232882735675406E-2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0.12982898426543016</c:v>
                </c:pt>
                <c:pt idx="1">
                  <c:v>9.237707440191352E-2</c:v>
                </c:pt>
                <c:pt idx="2">
                  <c:v>0.11298123702934544</c:v>
                </c:pt>
                <c:pt idx="3">
                  <c:v>7.4573550645451375E-2</c:v>
                </c:pt>
                <c:pt idx="4">
                  <c:v>6.8589027171631914E-2</c:v>
                </c:pt>
                <c:pt idx="5">
                  <c:v>0.11135585886795416</c:v>
                </c:pt>
                <c:pt idx="6">
                  <c:v>3.3549324579304436E-2</c:v>
                </c:pt>
                <c:pt idx="8">
                  <c:v>9.8416923884587601E-2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766656"/>
        <c:axId val="259761952"/>
      </c:barChart>
      <c:catAx>
        <c:axId val="259766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59761952"/>
        <c:crosses val="autoZero"/>
        <c:auto val="1"/>
        <c:lblAlgn val="ctr"/>
        <c:lblOffset val="100"/>
        <c:noMultiLvlLbl val="0"/>
      </c:catAx>
      <c:valAx>
        <c:axId val="25976195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597666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8232"/>
          <c:h val="6.1049029531698086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0.17585837457272588</c:v>
                </c:pt>
                <c:pt idx="1">
                  <c:v>0.14684162846240426</c:v>
                </c:pt>
                <c:pt idx="2">
                  <c:v>0.12423320640746816</c:v>
                </c:pt>
                <c:pt idx="3">
                  <c:v>0.17591791006772928</c:v>
                </c:pt>
                <c:pt idx="4">
                  <c:v>0.15301140041914918</c:v>
                </c:pt>
                <c:pt idx="5">
                  <c:v>7.4707185818296926E-2</c:v>
                </c:pt>
                <c:pt idx="6">
                  <c:v>7.3235896052276567E-2</c:v>
                </c:pt>
                <c:pt idx="8">
                  <c:v>0.12964900405289437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0.10793557274069296</c:v>
                </c:pt>
                <c:pt idx="1">
                  <c:v>3.0911137343179511E-2</c:v>
                </c:pt>
                <c:pt idx="2">
                  <c:v>4.226125533775045E-2</c:v>
                </c:pt>
                <c:pt idx="3">
                  <c:v>2.3442141535536656E-2</c:v>
                </c:pt>
                <c:pt idx="4">
                  <c:v>8.6967971295961025E-2</c:v>
                </c:pt>
                <c:pt idx="5">
                  <c:v>4.720199781928177E-2</c:v>
                </c:pt>
                <c:pt idx="6">
                  <c:v>0.10436394864471805</c:v>
                </c:pt>
                <c:pt idx="8">
                  <c:v>8.6522356059940922E-2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0.17548479257970709</c:v>
                </c:pt>
                <c:pt idx="1">
                  <c:v>1.7212507206193207E-2</c:v>
                </c:pt>
                <c:pt idx="2">
                  <c:v>3.3157274875181539E-2</c:v>
                </c:pt>
                <c:pt idx="3">
                  <c:v>3.9839758279438475E-2</c:v>
                </c:pt>
                <c:pt idx="4">
                  <c:v>0.17430900731865215</c:v>
                </c:pt>
                <c:pt idx="5">
                  <c:v>0</c:v>
                </c:pt>
                <c:pt idx="6">
                  <c:v>3.0188666828989016E-2</c:v>
                </c:pt>
                <c:pt idx="8">
                  <c:v>8.6471376256439747E-2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9.3734519799022767E-2</c:v>
                </c:pt>
                <c:pt idx="1">
                  <c:v>0.16555027863947072</c:v>
                </c:pt>
                <c:pt idx="2">
                  <c:v>2.6155880376586876E-2</c:v>
                </c:pt>
                <c:pt idx="3">
                  <c:v>6.5819626215817079E-2</c:v>
                </c:pt>
                <c:pt idx="4">
                  <c:v>1.9794375500619944E-2</c:v>
                </c:pt>
                <c:pt idx="5">
                  <c:v>8.2603496183743103E-2</c:v>
                </c:pt>
                <c:pt idx="6">
                  <c:v>4.4773000967353468E-2</c:v>
                </c:pt>
                <c:pt idx="8">
                  <c:v>7.1467453643781459E-2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9.7131318184885233E-3</c:v>
                </c:pt>
                <c:pt idx="1">
                  <c:v>2.3334339912702115E-3</c:v>
                </c:pt>
                <c:pt idx="2">
                  <c:v>1.9768643290149639E-2</c:v>
                </c:pt>
                <c:pt idx="3">
                  <c:v>3.2616998523196009E-2</c:v>
                </c:pt>
                <c:pt idx="4">
                  <c:v>2.7727487189615634E-2</c:v>
                </c:pt>
                <c:pt idx="5">
                  <c:v>5.5555555555555552E-2</c:v>
                </c:pt>
                <c:pt idx="6">
                  <c:v>2.848592731029672E-2</c:v>
                </c:pt>
                <c:pt idx="8">
                  <c:v>2.0291094677991735E-2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9.9945526149916638E-3</c:v>
                </c:pt>
                <c:pt idx="1">
                  <c:v>3.1089576413100171E-3</c:v>
                </c:pt>
                <c:pt idx="2">
                  <c:v>0</c:v>
                </c:pt>
                <c:pt idx="3">
                  <c:v>0.17232774863777564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1.5197645865962768E-2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0.16779134709283824</c:v>
                </c:pt>
                <c:pt idx="5">
                  <c:v>0</c:v>
                </c:pt>
                <c:pt idx="6">
                  <c:v>1.6741137528708025E-2</c:v>
                </c:pt>
                <c:pt idx="8">
                  <c:v>1.4426151506311583E-2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2.5805135024381573E-2</c:v>
                </c:pt>
                <c:pt idx="1">
                  <c:v>0</c:v>
                </c:pt>
                <c:pt idx="2">
                  <c:v>3.1813353949754701E-2</c:v>
                </c:pt>
                <c:pt idx="3">
                  <c:v>1.3469470896776494E-2</c:v>
                </c:pt>
                <c:pt idx="4">
                  <c:v>0</c:v>
                </c:pt>
                <c:pt idx="5">
                  <c:v>0</c:v>
                </c:pt>
                <c:pt idx="6">
                  <c:v>1.9083843880995782E-3</c:v>
                </c:pt>
                <c:pt idx="8">
                  <c:v>1.2931876821465895E-2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2.0897551309923292E-2</c:v>
                </c:pt>
                <c:pt idx="1">
                  <c:v>0</c:v>
                </c:pt>
                <c:pt idx="2">
                  <c:v>1.1141537994667669E-2</c:v>
                </c:pt>
                <c:pt idx="3">
                  <c:v>1.4207872893008096E-2</c:v>
                </c:pt>
                <c:pt idx="4">
                  <c:v>1.1060271898350835E-2</c:v>
                </c:pt>
                <c:pt idx="5">
                  <c:v>0</c:v>
                </c:pt>
                <c:pt idx="6">
                  <c:v>4.7002191351728402E-3</c:v>
                </c:pt>
                <c:pt idx="8">
                  <c:v>1.1203661482775906E-2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Виал Медиа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0.1297211047172854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8.6575035190225476E-3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0.38057636954006624</c:v>
                </c:pt>
                <c:pt idx="1">
                  <c:v>0.63404205671617209</c:v>
                </c:pt>
                <c:pt idx="2">
                  <c:v>0.71146884776844099</c:v>
                </c:pt>
                <c:pt idx="3">
                  <c:v>0.33263736823343687</c:v>
                </c:pt>
                <c:pt idx="4">
                  <c:v>0.35933813928481295</c:v>
                </c:pt>
                <c:pt idx="5">
                  <c:v>0.7399317646231226</c:v>
                </c:pt>
                <c:pt idx="6">
                  <c:v>0.69560281914438571</c:v>
                </c:pt>
                <c:pt idx="8">
                  <c:v>0.54318187611341306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4492856"/>
        <c:axId val="174493640"/>
      </c:barChart>
      <c:catAx>
        <c:axId val="174492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4493640"/>
        <c:crosses val="autoZero"/>
        <c:auto val="1"/>
        <c:lblAlgn val="ctr"/>
        <c:lblOffset val="100"/>
        <c:noMultiLvlLbl val="0"/>
      </c:catAx>
      <c:valAx>
        <c:axId val="1744936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4492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56"/>
          <c:y val="5.7104508964024601E-2"/>
          <c:w val="0.24537081664128788"/>
          <c:h val="0.871041334913407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0.17289266912939313</c:v>
                </c:pt>
                <c:pt idx="1">
                  <c:v>0.11753226147495704</c:v>
                </c:pt>
                <c:pt idx="2">
                  <c:v>0.12830528659032805</c:v>
                </c:pt>
                <c:pt idx="3">
                  <c:v>0.16348437003407004</c:v>
                </c:pt>
                <c:pt idx="4">
                  <c:v>0.15229109160223109</c:v>
                </c:pt>
                <c:pt idx="5">
                  <c:v>7.9831096140618146E-2</c:v>
                </c:pt>
                <c:pt idx="6">
                  <c:v>8.1879225208171397E-2</c:v>
                </c:pt>
                <c:pt idx="8">
                  <c:v>0.13991955744785489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0.12305722101615228</c:v>
                </c:pt>
                <c:pt idx="1">
                  <c:v>4.040951526319591E-2</c:v>
                </c:pt>
                <c:pt idx="2">
                  <c:v>4.0437449954052955E-2</c:v>
                </c:pt>
                <c:pt idx="3">
                  <c:v>2.7646109276507694E-2</c:v>
                </c:pt>
                <c:pt idx="4">
                  <c:v>9.6127052635062937E-2</c:v>
                </c:pt>
                <c:pt idx="5">
                  <c:v>4.3704608834444922E-2</c:v>
                </c:pt>
                <c:pt idx="6">
                  <c:v>9.3620597729327598E-2</c:v>
                </c:pt>
                <c:pt idx="8">
                  <c:v>9.5618610042740179E-2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0.12722722322193766</c:v>
                </c:pt>
                <c:pt idx="1">
                  <c:v>2.3828003505424994E-2</c:v>
                </c:pt>
                <c:pt idx="2">
                  <c:v>3.3267968679828459E-2</c:v>
                </c:pt>
                <c:pt idx="3">
                  <c:v>4.4755681935120112E-2</c:v>
                </c:pt>
                <c:pt idx="4">
                  <c:v>0.19337231135645255</c:v>
                </c:pt>
                <c:pt idx="5">
                  <c:v>0</c:v>
                </c:pt>
                <c:pt idx="6">
                  <c:v>3.4055142532891484E-2</c:v>
                </c:pt>
                <c:pt idx="8">
                  <c:v>8.6231500614622911E-2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9.5695978307935414E-2</c:v>
                </c:pt>
                <c:pt idx="1">
                  <c:v>0.15436821521116215</c:v>
                </c:pt>
                <c:pt idx="2">
                  <c:v>2.653035486905541E-2</c:v>
                </c:pt>
                <c:pt idx="3">
                  <c:v>5.8067973906014758E-2</c:v>
                </c:pt>
                <c:pt idx="4">
                  <c:v>1.9632936676679882E-2</c:v>
                </c:pt>
                <c:pt idx="5">
                  <c:v>8.9961363205608533E-2</c:v>
                </c:pt>
                <c:pt idx="6">
                  <c:v>5.0842668999763099E-2</c:v>
                </c:pt>
                <c:pt idx="8">
                  <c:v>7.8322673058024678E-2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News Outdoor</c:v>
                </c:pt>
              </c:strCache>
            </c:strRef>
          </c:tx>
          <c:invertIfNegative val="0"/>
          <c:dLbls>
            <c:numFmt formatCode="[&gt;=2]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3.5530869214468117E-2</c:v>
                </c:pt>
                <c:pt idx="1">
                  <c:v>0</c:v>
                </c:pt>
                <c:pt idx="2">
                  <c:v>2.5261916116927734E-2</c:v>
                </c:pt>
                <c:pt idx="3">
                  <c:v>1.4247223469330094E-2</c:v>
                </c:pt>
                <c:pt idx="4">
                  <c:v>0</c:v>
                </c:pt>
                <c:pt idx="5">
                  <c:v>0</c:v>
                </c:pt>
                <c:pt idx="6">
                  <c:v>2.6204291406996386E-3</c:v>
                </c:pt>
                <c:pt idx="8">
                  <c:v>2.0383252309537043E-2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9.3188003054652264E-3</c:v>
                </c:pt>
                <c:pt idx="1">
                  <c:v>3.4980371181636272E-3</c:v>
                </c:pt>
                <c:pt idx="2">
                  <c:v>1.8184279267874619E-2</c:v>
                </c:pt>
                <c:pt idx="3">
                  <c:v>3.1981157825644077E-2</c:v>
                </c:pt>
                <c:pt idx="4">
                  <c:v>2.4850391779191152E-2</c:v>
                </c:pt>
                <c:pt idx="5">
                  <c:v>6.4332508939820954E-2</c:v>
                </c:pt>
                <c:pt idx="6">
                  <c:v>3.441570907656865E-2</c:v>
                </c:pt>
                <c:pt idx="8">
                  <c:v>1.9305894503046424E-2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[&gt;=2]0%;\-0;;@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2.5760738908124095E-2</c:v>
                </c:pt>
                <c:pt idx="1">
                  <c:v>0</c:v>
                </c:pt>
                <c:pt idx="2">
                  <c:v>1.1088686146013457E-2</c:v>
                </c:pt>
                <c:pt idx="3">
                  <c:v>1.7113882212325106E-2</c:v>
                </c:pt>
                <c:pt idx="4">
                  <c:v>1.1601672845997071E-2</c:v>
                </c:pt>
                <c:pt idx="5">
                  <c:v>0</c:v>
                </c:pt>
                <c:pt idx="6">
                  <c:v>4.761108236385884E-3</c:v>
                </c:pt>
                <c:pt idx="8">
                  <c:v>1.5997297990452904E-2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9.5816363696771423E-3</c:v>
                </c:pt>
                <c:pt idx="1">
                  <c:v>6.7142144815480424E-4</c:v>
                </c:pt>
                <c:pt idx="2">
                  <c:v>0</c:v>
                </c:pt>
                <c:pt idx="3">
                  <c:v>0.18770196753681659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1.5956607924477693E-2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2.658386378429178E-2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1.4029977377006027E-3</c:v>
                </c:pt>
                <c:pt idx="8">
                  <c:v>1.3283576537508611E-2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6"/>
              <c:numFmt formatCode="[&lt;2]0%;\-0;;@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0.1606758684729899</c:v>
                </c:pt>
                <c:pt idx="5">
                  <c:v>0</c:v>
                </c:pt>
                <c:pt idx="6">
                  <c:v>1.6330256902963289E-2</c:v>
                </c:pt>
                <c:pt idx="8">
                  <c:v>1.1945550408700274E-2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0.37435099974255515</c:v>
                </c:pt>
                <c:pt idx="1">
                  <c:v>0.65969254597894145</c:v>
                </c:pt>
                <c:pt idx="2">
                  <c:v>0.71692405837591933</c:v>
                </c:pt>
                <c:pt idx="3">
                  <c:v>0.45500163380417152</c:v>
                </c:pt>
                <c:pt idx="4">
                  <c:v>0.34144867463139544</c:v>
                </c:pt>
                <c:pt idx="5">
                  <c:v>0.7221704228795075</c:v>
                </c:pt>
                <c:pt idx="6">
                  <c:v>0.68007186443552836</c:v>
                </c:pt>
                <c:pt idx="8">
                  <c:v>0.50303547916303437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4487760"/>
        <c:axId val="174489328"/>
      </c:barChart>
      <c:catAx>
        <c:axId val="174487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4489328"/>
        <c:crosses val="autoZero"/>
        <c:auto val="1"/>
        <c:lblAlgn val="ctr"/>
        <c:lblOffset val="100"/>
        <c:noMultiLvlLbl val="0"/>
      </c:catAx>
      <c:valAx>
        <c:axId val="17448932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4487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56"/>
          <c:y val="5.7104508964024601E-2"/>
          <c:w val="0.24537081664128788"/>
          <c:h val="0.871041334913407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Лист1!$B$2:$M$2</c:f>
              <c:numCache>
                <c:formatCode>0.0%</c:formatCode>
                <c:ptCount val="7"/>
                <c:pt idx="0">
                  <c:v>0.40939781858177265</c:v>
                </c:pt>
                <c:pt idx="1">
                  <c:v>0.42832465573451417</c:v>
                </c:pt>
                <c:pt idx="2">
                  <c:v>0.42304831086994577</c:v>
                </c:pt>
                <c:pt idx="3">
                  <c:v>0.39060438110319345</c:v>
                </c:pt>
                <c:pt idx="4">
                  <c:v>0.39216767788196361</c:v>
                </c:pt>
                <c:pt idx="5">
                  <c:v>0.39760653170786264</c:v>
                </c:pt>
                <c:pt idx="6">
                  <c:v>0.40867739678096571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Лист1!$B$3:$M$3</c:f>
              <c:numCache>
                <c:formatCode>0.0%</c:formatCode>
                <c:ptCount val="7"/>
                <c:pt idx="0">
                  <c:v>5.1327487702789408E-2</c:v>
                </c:pt>
                <c:pt idx="1">
                  <c:v>4.5009975183689363E-2</c:v>
                </c:pt>
                <c:pt idx="2">
                  <c:v>4.3759845965342208E-2</c:v>
                </c:pt>
                <c:pt idx="3">
                  <c:v>4.3986979853963229E-2</c:v>
                </c:pt>
                <c:pt idx="4">
                  <c:v>4.1367898510755653E-2</c:v>
                </c:pt>
                <c:pt idx="5">
                  <c:v>4.8204898780896989E-2</c:v>
                </c:pt>
                <c:pt idx="6">
                  <c:v>5.1784464660601819E-2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Лист1!$B$4:$M$4</c:f>
              <c:numCache>
                <c:formatCode>0.0%</c:formatCode>
                <c:ptCount val="7"/>
                <c:pt idx="0">
                  <c:v>0.12220830405426049</c:v>
                </c:pt>
                <c:pt idx="1">
                  <c:v>0.12164858157753881</c:v>
                </c:pt>
                <c:pt idx="2">
                  <c:v>0.13127953789602662</c:v>
                </c:pt>
                <c:pt idx="3">
                  <c:v>0.13196093956188967</c:v>
                </c:pt>
                <c:pt idx="4">
                  <c:v>0.1136238279095422</c:v>
                </c:pt>
                <c:pt idx="5">
                  <c:v>0.10647578570629683</c:v>
                </c:pt>
                <c:pt idx="6">
                  <c:v>0.10446865940217935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Лист1!$B$5:$M$5</c:f>
              <c:numCache>
                <c:formatCode>0.0%</c:formatCode>
                <c:ptCount val="7"/>
                <c:pt idx="0">
                  <c:v>0.33763099202590813</c:v>
                </c:pt>
                <c:pt idx="1">
                  <c:v>0.2963846041555156</c:v>
                </c:pt>
                <c:pt idx="2">
                  <c:v>0.28955890075266938</c:v>
                </c:pt>
                <c:pt idx="3">
                  <c:v>0.21967097739069236</c:v>
                </c:pt>
                <c:pt idx="4">
                  <c:v>0.18422504136789852</c:v>
                </c:pt>
                <c:pt idx="5">
                  <c:v>0.14763449278604182</c:v>
                </c:pt>
                <c:pt idx="6">
                  <c:v>0.12476257122863141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Лист1!$B$6:$M$6</c:f>
              <c:numCache>
                <c:formatCode>0.0%</c:formatCode>
                <c:ptCount val="7"/>
                <c:pt idx="0">
                  <c:v>3.0552076013565122E-2</c:v>
                </c:pt>
                <c:pt idx="1">
                  <c:v>3.2966765607513021E-2</c:v>
                </c:pt>
                <c:pt idx="2">
                  <c:v>3.4132679852966918E-2</c:v>
                </c:pt>
                <c:pt idx="3">
                  <c:v>2.9911146300694993E-2</c:v>
                </c:pt>
                <c:pt idx="4">
                  <c:v>3.1991174848317705E-2</c:v>
                </c:pt>
                <c:pt idx="5">
                  <c:v>3.4000671065876301E-2</c:v>
                </c:pt>
                <c:pt idx="6">
                  <c:v>3.3290012996101168E-2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Лист1!$B$7:$M$7</c:f>
              <c:numCache>
                <c:formatCode>0.0%</c:formatCode>
                <c:ptCount val="7"/>
                <c:pt idx="0">
                  <c:v>6.1104152027130244E-3</c:v>
                </c:pt>
                <c:pt idx="1">
                  <c:v>3.892754610481242E-3</c:v>
                </c:pt>
                <c:pt idx="2">
                  <c:v>3.8289865219674432E-3</c:v>
                </c:pt>
                <c:pt idx="3">
                  <c:v>3.5189583883170582E-3</c:v>
                </c:pt>
                <c:pt idx="4">
                  <c:v>3.3094318808604521E-3</c:v>
                </c:pt>
                <c:pt idx="5">
                  <c:v>2.6842635052007607E-3</c:v>
                </c:pt>
                <c:pt idx="6">
                  <c:v>2.599220233929821E-3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Лист1!$B$8:$M$8</c:f>
              <c:numCache>
                <c:formatCode>0.0%</c:formatCode>
                <c:ptCount val="7"/>
                <c:pt idx="0">
                  <c:v>4.2772906418991175E-2</c:v>
                </c:pt>
                <c:pt idx="1">
                  <c:v>7.1772663130747899E-2</c:v>
                </c:pt>
                <c:pt idx="2">
                  <c:v>7.4391738141081742E-2</c:v>
                </c:pt>
                <c:pt idx="3">
                  <c:v>0.18034661740124924</c:v>
                </c:pt>
                <c:pt idx="4">
                  <c:v>0.23331494760066188</c:v>
                </c:pt>
                <c:pt idx="5">
                  <c:v>0.26339335644782463</c:v>
                </c:pt>
                <c:pt idx="6">
                  <c:v>0.27441767469759071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235478792"/>
        <c:axId val="235479968"/>
      </c:barChart>
      <c:catAx>
        <c:axId val="235478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5479968"/>
        <c:crosses val="autoZero"/>
        <c:auto val="1"/>
        <c:lblAlgn val="ctr"/>
        <c:lblOffset val="100"/>
        <c:noMultiLvlLbl val="0"/>
      </c:catAx>
      <c:valAx>
        <c:axId val="2354799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235478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0.15690420309615027</c:v>
                </c:pt>
                <c:pt idx="1">
                  <c:v>7.6540036077296147E-2</c:v>
                </c:pt>
                <c:pt idx="2">
                  <c:v>0.10442811552395771</c:v>
                </c:pt>
                <c:pt idx="3">
                  <c:v>6.1922130799898209E-2</c:v>
                </c:pt>
                <c:pt idx="4">
                  <c:v>0.11012885825591849</c:v>
                </c:pt>
                <c:pt idx="5">
                  <c:v>8.1289798130334642E-2</c:v>
                </c:pt>
                <c:pt idx="6">
                  <c:v>6.4356556100599552E-2</c:v>
                </c:pt>
                <c:pt idx="8">
                  <c:v>0.10010701669132782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0.14976898136832528</c:v>
                </c:pt>
                <c:pt idx="1">
                  <c:v>4.4243294915693621E-2</c:v>
                </c:pt>
                <c:pt idx="2">
                  <c:v>2.1975900330490284E-2</c:v>
                </c:pt>
                <c:pt idx="3">
                  <c:v>3.3929934684875734E-2</c:v>
                </c:pt>
                <c:pt idx="4">
                  <c:v>9.3380614657210398E-2</c:v>
                </c:pt>
                <c:pt idx="5">
                  <c:v>7.2727272727272724E-2</c:v>
                </c:pt>
                <c:pt idx="6">
                  <c:v>9.1516292922214443E-2</c:v>
                </c:pt>
                <c:pt idx="8">
                  <c:v>9.5727158397443252E-2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8.7071496511898411E-2</c:v>
                </c:pt>
                <c:pt idx="1">
                  <c:v>2.6053424642737553E-2</c:v>
                </c:pt>
                <c:pt idx="2">
                  <c:v>5.2117522799286775E-2</c:v>
                </c:pt>
                <c:pt idx="3">
                  <c:v>6.6021997907654034E-2</c:v>
                </c:pt>
                <c:pt idx="4">
                  <c:v>0.21572936436586421</c:v>
                </c:pt>
                <c:pt idx="5">
                  <c:v>0</c:v>
                </c:pt>
                <c:pt idx="6">
                  <c:v>4.1656933738223156E-2</c:v>
                </c:pt>
                <c:pt idx="8">
                  <c:v>6.4898889246824534E-2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6.1177974162428629E-2</c:v>
                </c:pt>
                <c:pt idx="1">
                  <c:v>0.11008976117694078</c:v>
                </c:pt>
                <c:pt idx="2">
                  <c:v>3.5388581617471694E-2</c:v>
                </c:pt>
                <c:pt idx="3">
                  <c:v>4.4080640144767723E-2</c:v>
                </c:pt>
                <c:pt idx="4">
                  <c:v>2.284154097159791E-2</c:v>
                </c:pt>
                <c:pt idx="5">
                  <c:v>0.12207018019238586</c:v>
                </c:pt>
                <c:pt idx="6">
                  <c:v>4.1948921591528458E-2</c:v>
                </c:pt>
                <c:pt idx="8">
                  <c:v>5.4889734587685438E-2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1.7238789927646554E-2</c:v>
                </c:pt>
                <c:pt idx="1">
                  <c:v>3.6725391287440994E-3</c:v>
                </c:pt>
                <c:pt idx="2">
                  <c:v>2.9982623706715426E-2</c:v>
                </c:pt>
                <c:pt idx="3">
                  <c:v>4.381202816184579E-2</c:v>
                </c:pt>
                <c:pt idx="4">
                  <c:v>4.2070389238504313E-2</c:v>
                </c:pt>
                <c:pt idx="5">
                  <c:v>1.3006367700853543E-2</c:v>
                </c:pt>
                <c:pt idx="6">
                  <c:v>3.8539963404189054E-2</c:v>
                </c:pt>
                <c:pt idx="8">
                  <c:v>2.8009070938598262E-2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3.5679053427291711E-2</c:v>
                </c:pt>
                <c:pt idx="1">
                  <c:v>0</c:v>
                </c:pt>
                <c:pt idx="2">
                  <c:v>1.7512577937786055E-2</c:v>
                </c:pt>
                <c:pt idx="3">
                  <c:v>2.3524754714847173E-2</c:v>
                </c:pt>
                <c:pt idx="4">
                  <c:v>1.518329837179103E-2</c:v>
                </c:pt>
                <c:pt idx="5">
                  <c:v>0</c:v>
                </c:pt>
                <c:pt idx="6">
                  <c:v>6.9517441407770768E-3</c:v>
                </c:pt>
                <c:pt idx="8">
                  <c:v>1.73729222290776E-2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3.8561660851813046E-3</c:v>
                </c:pt>
                <c:pt idx="2">
                  <c:v>0</c:v>
                </c:pt>
                <c:pt idx="3">
                  <c:v>0.2415811349563152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1.587505255283949E-2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3.2139418050962501E-2</c:v>
                </c:pt>
                <c:pt idx="1">
                  <c:v>0</c:v>
                </c:pt>
                <c:pt idx="2">
                  <c:v>3.285595847860899E-2</c:v>
                </c:pt>
                <c:pt idx="3">
                  <c:v>2.0626572793847373E-2</c:v>
                </c:pt>
                <c:pt idx="4">
                  <c:v>0</c:v>
                </c:pt>
                <c:pt idx="5">
                  <c:v>0</c:v>
                </c:pt>
                <c:pt idx="6">
                  <c:v>2.8225492486179241E-3</c:v>
                </c:pt>
                <c:pt idx="8">
                  <c:v>1.4947756562507394E-2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0.13818133386608064</c:v>
                </c:pt>
                <c:pt idx="5">
                  <c:v>0</c:v>
                </c:pt>
                <c:pt idx="6">
                  <c:v>1.9514521529237716E-2</c:v>
                </c:pt>
                <c:pt idx="8">
                  <c:v>1.4851295939371768E-2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Виал Медиа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0.20025730200469363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1.289023327090693E-2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0.46002008345529666</c:v>
                </c:pt>
                <c:pt idx="1">
                  <c:v>0.73554477797340645</c:v>
                </c:pt>
                <c:pt idx="2">
                  <c:v>0.70573871960568302</c:v>
                </c:pt>
                <c:pt idx="3">
                  <c:v>0.26424350383125511</c:v>
                </c:pt>
                <c:pt idx="4">
                  <c:v>0.36248460027303298</c:v>
                </c:pt>
                <c:pt idx="5">
                  <c:v>0.71090638124915329</c:v>
                </c:pt>
                <c:pt idx="6">
                  <c:v>0.69269251732461268</c:v>
                </c:pt>
                <c:pt idx="8">
                  <c:v>0.5804308695834175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764696"/>
        <c:axId val="259762344"/>
      </c:barChart>
      <c:catAx>
        <c:axId val="259764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259762344"/>
        <c:crosses val="autoZero"/>
        <c:auto val="1"/>
        <c:lblAlgn val="ctr"/>
        <c:lblOffset val="100"/>
        <c:noMultiLvlLbl val="0"/>
      </c:catAx>
      <c:valAx>
        <c:axId val="25976234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9764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01"/>
          <c:y val="5.7104508964024601E-2"/>
          <c:w val="0.24537081664128788"/>
          <c:h val="0.871041334913407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0.16556674369194008</c:v>
                </c:pt>
                <c:pt idx="1">
                  <c:v>8.7785528405803434E-2</c:v>
                </c:pt>
                <c:pt idx="2">
                  <c:v>0.11609376481444664</c:v>
                </c:pt>
                <c:pt idx="3">
                  <c:v>7.7698538386820143E-2</c:v>
                </c:pt>
                <c:pt idx="4">
                  <c:v>0.11767713213309192</c:v>
                </c:pt>
                <c:pt idx="5">
                  <c:v>9.5599780838031959E-2</c:v>
                </c:pt>
                <c:pt idx="6">
                  <c:v>7.2554055316163824E-2</c:v>
                </c:pt>
                <c:pt idx="8">
                  <c:v>0.12289649669989554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0.1490098818158995</c:v>
                </c:pt>
                <c:pt idx="1">
                  <c:v>4.6293631824434231E-2</c:v>
                </c:pt>
                <c:pt idx="2">
                  <c:v>2.4050928411214409E-2</c:v>
                </c:pt>
                <c:pt idx="3">
                  <c:v>3.416741966817357E-2</c:v>
                </c:pt>
                <c:pt idx="4">
                  <c:v>9.3132883210713807E-2</c:v>
                </c:pt>
                <c:pt idx="5">
                  <c:v>6.2781034670886526E-2</c:v>
                </c:pt>
                <c:pt idx="6">
                  <c:v>9.1631349922839264E-2</c:v>
                </c:pt>
                <c:pt idx="8">
                  <c:v>0.10616300998302329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6.9738015141002072E-2</c:v>
                </c:pt>
                <c:pt idx="1">
                  <c:v>2.8077784358249366E-2</c:v>
                </c:pt>
                <c:pt idx="2">
                  <c:v>4.879473864822538E-2</c:v>
                </c:pt>
                <c:pt idx="3">
                  <c:v>5.9467782599094771E-2</c:v>
                </c:pt>
                <c:pt idx="4">
                  <c:v>0.21871418035145709</c:v>
                </c:pt>
                <c:pt idx="5">
                  <c:v>0</c:v>
                </c:pt>
                <c:pt idx="6">
                  <c:v>3.8713616878097205E-2</c:v>
                </c:pt>
                <c:pt idx="8">
                  <c:v>6.2553592333998487E-2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5.6696474493341122E-2</c:v>
                </c:pt>
                <c:pt idx="1">
                  <c:v>0.1250374842387092</c:v>
                </c:pt>
                <c:pt idx="2">
                  <c:v>3.5074669854277957E-2</c:v>
                </c:pt>
                <c:pt idx="3">
                  <c:v>4.0443482890496193E-2</c:v>
                </c:pt>
                <c:pt idx="4">
                  <c:v>2.0916428500098706E-2</c:v>
                </c:pt>
                <c:pt idx="5">
                  <c:v>0.12508908560562165</c:v>
                </c:pt>
                <c:pt idx="6">
                  <c:v>4.1960383396546487E-2</c:v>
                </c:pt>
                <c:pt idx="8">
                  <c:v>5.6197522382644471E-2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Perekhid Outdoor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3.693616068657038E-2</c:v>
                </c:pt>
                <c:pt idx="1">
                  <c:v>0</c:v>
                </c:pt>
                <c:pt idx="2">
                  <c:v>1.6263978953875644E-2</c:v>
                </c:pt>
                <c:pt idx="3">
                  <c:v>2.2852753547009646E-2</c:v>
                </c:pt>
                <c:pt idx="4">
                  <c:v>1.3823801151260352E-2</c:v>
                </c:pt>
                <c:pt idx="5">
                  <c:v>0</c:v>
                </c:pt>
                <c:pt idx="6">
                  <c:v>6.4315027940658126E-3</c:v>
                </c:pt>
                <c:pt idx="8">
                  <c:v>2.1887126773940991E-2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1.3555653658095973E-2</c:v>
                </c:pt>
                <c:pt idx="1">
                  <c:v>4.2603673131297697E-3</c:v>
                </c:pt>
                <c:pt idx="2">
                  <c:v>2.5918711429204794E-2</c:v>
                </c:pt>
                <c:pt idx="3">
                  <c:v>3.9934756427155743E-2</c:v>
                </c:pt>
                <c:pt idx="4">
                  <c:v>3.29111412151257E-2</c:v>
                </c:pt>
                <c:pt idx="5">
                  <c:v>7.3551129915316888E-3</c:v>
                </c:pt>
                <c:pt idx="6">
                  <c:v>3.1750445560751982E-2</c:v>
                </c:pt>
                <c:pt idx="8">
                  <c:v>2.063959472497285E-2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3.4026794201010915E-2</c:v>
                </c:pt>
                <c:pt idx="1">
                  <c:v>0</c:v>
                </c:pt>
                <c:pt idx="2">
                  <c:v>2.6521824012387035E-2</c:v>
                </c:pt>
                <c:pt idx="3">
                  <c:v>1.8440304704825668E-2</c:v>
                </c:pt>
                <c:pt idx="4">
                  <c:v>0</c:v>
                </c:pt>
                <c:pt idx="5">
                  <c:v>0</c:v>
                </c:pt>
                <c:pt idx="6">
                  <c:v>3.5397845424439238E-3</c:v>
                </c:pt>
                <c:pt idx="8">
                  <c:v>1.9424674742085528E-2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3.8463491845664166E-2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1.8952276281244582E-3</c:v>
                </c:pt>
                <c:pt idx="8">
                  <c:v>1.8305129605378553E-2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4.7889419875328873E-4</c:v>
                </c:pt>
                <c:pt idx="2">
                  <c:v>0</c:v>
                </c:pt>
                <c:pt idx="3">
                  <c:v>0.23030428486080876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1.4466802140615822E-2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Виал Медиа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0.21075115456467933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1.3203663422089746E-2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0.43600678446647578</c:v>
                </c:pt>
                <c:pt idx="1">
                  <c:v>0.70806630966092077</c:v>
                </c:pt>
                <c:pt idx="2">
                  <c:v>0.70728138387636819</c:v>
                </c:pt>
                <c:pt idx="3">
                  <c:v>0.26593952235093621</c:v>
                </c:pt>
                <c:pt idx="4">
                  <c:v>0.50282443343825245</c:v>
                </c:pt>
                <c:pt idx="5">
                  <c:v>0.70917498589392813</c:v>
                </c:pt>
                <c:pt idx="6">
                  <c:v>0.71152363396096707</c:v>
                </c:pt>
                <c:pt idx="8">
                  <c:v>0.54426238719135478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767048"/>
        <c:axId val="259763912"/>
      </c:barChart>
      <c:catAx>
        <c:axId val="259767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259763912"/>
        <c:crosses val="autoZero"/>
        <c:auto val="1"/>
        <c:lblAlgn val="ctr"/>
        <c:lblOffset val="100"/>
        <c:noMultiLvlLbl val="0"/>
      </c:catAx>
      <c:valAx>
        <c:axId val="25976391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9767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06898555400452"/>
          <c:y val="7.4850993922485967E-2"/>
          <c:w val="0.19070471140930759"/>
          <c:h val="0.778443598859385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0.29177806321431277</c:v>
                </c:pt>
                <c:pt idx="1">
                  <c:v>0.29560429731016835</c:v>
                </c:pt>
                <c:pt idx="2">
                  <c:v>0.27973650612597273</c:v>
                </c:pt>
                <c:pt idx="3">
                  <c:v>0.53573099833968096</c:v>
                </c:pt>
                <c:pt idx="4">
                  <c:v>0.25508408367062613</c:v>
                </c:pt>
                <c:pt idx="5">
                  <c:v>6.4990612684601948E-2</c:v>
                </c:pt>
                <c:pt idx="6">
                  <c:v>0.10969251259178674</c:v>
                </c:pt>
                <c:pt idx="8">
                  <c:v>0.23201278381822332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0.37062423737676975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0.11371793436967507</c:v>
                </c:pt>
                <c:pt idx="5">
                  <c:v>0</c:v>
                </c:pt>
                <c:pt idx="6">
                  <c:v>3.1536176323542519E-3</c:v>
                </c:pt>
                <c:pt idx="8">
                  <c:v>0.16046405355360696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4.7972192534083649E-2</c:v>
                </c:pt>
                <c:pt idx="1">
                  <c:v>2.051888885392688E-2</c:v>
                </c:pt>
                <c:pt idx="2">
                  <c:v>0.1618657778237394</c:v>
                </c:pt>
                <c:pt idx="3">
                  <c:v>2.3261119724490287E-2</c:v>
                </c:pt>
                <c:pt idx="4">
                  <c:v>0.12586154931667842</c:v>
                </c:pt>
                <c:pt idx="5">
                  <c:v>0</c:v>
                </c:pt>
                <c:pt idx="6">
                  <c:v>0.13928893935811923</c:v>
                </c:pt>
                <c:pt idx="8">
                  <c:v>8.5577329113462511E-2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5.3049023981500514E-3"/>
                  <c:y val="-3.206714405470216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9.7367288151410089E-2</c:v>
                </c:pt>
                <c:pt idx="1">
                  <c:v>0.28975059634777428</c:v>
                </c:pt>
                <c:pt idx="2">
                  <c:v>1.1610626498951329E-2</c:v>
                </c:pt>
                <c:pt idx="3">
                  <c:v>7.3342137298559332E-2</c:v>
                </c:pt>
                <c:pt idx="4">
                  <c:v>1.1737011710441598E-2</c:v>
                </c:pt>
                <c:pt idx="5">
                  <c:v>1.5095467146098634E-2</c:v>
                </c:pt>
                <c:pt idx="6">
                  <c:v>5.0314769020819168E-2</c:v>
                </c:pt>
                <c:pt idx="8">
                  <c:v>7.6002142080805232E-2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0.24802690076277695</c:v>
                </c:pt>
                <c:pt idx="5">
                  <c:v>0</c:v>
                </c:pt>
                <c:pt idx="6">
                  <c:v>1.0979014410708029E-2</c:v>
                </c:pt>
                <c:pt idx="8">
                  <c:v>2.0137979490106435E-2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0.19225821872342375</c:v>
                </c:pt>
                <c:pt idx="1">
                  <c:v>0.39412621748813048</c:v>
                </c:pt>
                <c:pt idx="2">
                  <c:v>0.54678708955133648</c:v>
                </c:pt>
                <c:pt idx="3">
                  <c:v>0.36766574463726942</c:v>
                </c:pt>
                <c:pt idx="4">
                  <c:v>0.2455725201698018</c:v>
                </c:pt>
                <c:pt idx="5">
                  <c:v>0.9199139201692994</c:v>
                </c:pt>
                <c:pt idx="6">
                  <c:v>0.68657114698621258</c:v>
                </c:pt>
                <c:pt idx="8">
                  <c:v>0.42580571194379552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762736"/>
        <c:axId val="259763128"/>
      </c:barChart>
      <c:catAx>
        <c:axId val="259762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259763128"/>
        <c:crosses val="autoZero"/>
        <c:auto val="1"/>
        <c:lblAlgn val="ctr"/>
        <c:lblOffset val="100"/>
        <c:noMultiLvlLbl val="0"/>
      </c:catAx>
      <c:valAx>
        <c:axId val="2597631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97627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19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0.2554016919015033</c:v>
                </c:pt>
                <c:pt idx="1">
                  <c:v>0.29483923401229239</c:v>
                </c:pt>
                <c:pt idx="2">
                  <c:v>0.24122177261454117</c:v>
                </c:pt>
                <c:pt idx="3">
                  <c:v>0.45218483359804973</c:v>
                </c:pt>
                <c:pt idx="4">
                  <c:v>0.22668568259250454</c:v>
                </c:pt>
                <c:pt idx="5">
                  <c:v>8.6486486486486491E-2</c:v>
                </c:pt>
                <c:pt idx="6">
                  <c:v>0.10107491797632642</c:v>
                </c:pt>
                <c:pt idx="8">
                  <c:v>0.20616818568531325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0.3558179320006466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9.6030425481340623E-2</c:v>
                </c:pt>
                <c:pt idx="5">
                  <c:v>0</c:v>
                </c:pt>
                <c:pt idx="6">
                  <c:v>2.3202276723403486E-3</c:v>
                </c:pt>
                <c:pt idx="8">
                  <c:v>0.12358806791046269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4.7362465650088906E-2</c:v>
                </c:pt>
                <c:pt idx="1">
                  <c:v>8.5335500584141823E-3</c:v>
                </c:pt>
                <c:pt idx="2">
                  <c:v>0.12772484009920376</c:v>
                </c:pt>
                <c:pt idx="3">
                  <c:v>1.3371255494404018E-2</c:v>
                </c:pt>
                <c:pt idx="4">
                  <c:v>8.2956976467791779E-2</c:v>
                </c:pt>
                <c:pt idx="5">
                  <c:v>0</c:v>
                </c:pt>
                <c:pt idx="6">
                  <c:v>0.15339484353568861</c:v>
                </c:pt>
                <c:pt idx="8">
                  <c:v>8.6909487517243061E-2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0"/>
                  <c:y val="-6.413428810940316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4.6520556064443129E-2</c:v>
                </c:pt>
                <c:pt idx="1">
                  <c:v>0.2537461268857622</c:v>
                </c:pt>
                <c:pt idx="2">
                  <c:v>1.2531001174781359E-2</c:v>
                </c:pt>
                <c:pt idx="3">
                  <c:v>9.5815018653270786E-2</c:v>
                </c:pt>
                <c:pt idx="4">
                  <c:v>1.1409555502733539E-2</c:v>
                </c:pt>
                <c:pt idx="5">
                  <c:v>1.3837837837837838E-2</c:v>
                </c:pt>
                <c:pt idx="6">
                  <c:v>3.6815487519712871E-2</c:v>
                </c:pt>
                <c:pt idx="8">
                  <c:v>5.8751924226033529E-2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0%;\-0;;@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0.2516440852547342</c:v>
                </c:pt>
                <c:pt idx="5">
                  <c:v>0</c:v>
                </c:pt>
                <c:pt idx="6">
                  <c:v>1.2447054700575827E-2</c:v>
                </c:pt>
                <c:pt idx="8">
                  <c:v>1.8685817482301564E-2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0.29489735438331804</c:v>
                </c:pt>
                <c:pt idx="1">
                  <c:v>0.44288108904353124</c:v>
                </c:pt>
                <c:pt idx="2">
                  <c:v>0.6185223861114737</c:v>
                </c:pt>
                <c:pt idx="3">
                  <c:v>0.43862889225427548</c:v>
                </c:pt>
                <c:pt idx="4">
                  <c:v>0.33127327470089535</c:v>
                </c:pt>
                <c:pt idx="5">
                  <c:v>0.89967567567567563</c:v>
                </c:pt>
                <c:pt idx="6">
                  <c:v>0.69394746859535594</c:v>
                </c:pt>
                <c:pt idx="8">
                  <c:v>0.50589651717864592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765088"/>
        <c:axId val="259764304"/>
      </c:barChart>
      <c:catAx>
        <c:axId val="259765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259764304"/>
        <c:crosses val="autoZero"/>
        <c:auto val="1"/>
        <c:lblAlgn val="ctr"/>
        <c:lblOffset val="100"/>
        <c:noMultiLvlLbl val="0"/>
      </c:catAx>
      <c:valAx>
        <c:axId val="2597643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97650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Пресса</c:v>
                </c:pt>
                <c:pt idx="4">
                  <c:v>Радио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98.2</c:v>
                </c:pt>
                <c:pt idx="1">
                  <c:v>93.1</c:v>
                </c:pt>
                <c:pt idx="2">
                  <c:v>59.2</c:v>
                </c:pt>
                <c:pt idx="3">
                  <c:v>55.9</c:v>
                </c:pt>
                <c:pt idx="4">
                  <c:v>47.5</c:v>
                </c:pt>
                <c:pt idx="5">
                  <c:v>10.200000000000001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475656"/>
        <c:axId val="235479184"/>
      </c:barChart>
      <c:catAx>
        <c:axId val="235475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35479184"/>
        <c:crosses val="autoZero"/>
        <c:auto val="1"/>
        <c:lblAlgn val="ctr"/>
        <c:lblOffset val="100"/>
        <c:noMultiLvlLbl val="0"/>
      </c:catAx>
      <c:valAx>
        <c:axId val="23547918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475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за 1 тыс. </a:t>
            </a:r>
            <a:r>
              <a:rPr lang="ru-RU" dirty="0"/>
              <a:t>контактов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99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Наружная реклама</c:v>
                </c:pt>
                <c:pt idx="1">
                  <c:v>Интернет баннер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6</c:v>
                </c:pt>
                <c:pt idx="2">
                  <c:v>6.5</c:v>
                </c:pt>
                <c:pt idx="3">
                  <c:v>8</c:v>
                </c:pt>
                <c:pt idx="4">
                  <c:v>11</c:v>
                </c:pt>
                <c:pt idx="5">
                  <c:v>20</c:v>
                </c:pt>
                <c:pt idx="6">
                  <c:v>40</c:v>
                </c:pt>
                <c:pt idx="7">
                  <c:v>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474480"/>
        <c:axId val="235476048"/>
      </c:barChart>
      <c:catAx>
        <c:axId val="235474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35476048"/>
        <c:crosses val="autoZero"/>
        <c:auto val="1"/>
        <c:lblAlgn val="ctr"/>
        <c:lblOffset val="100"/>
        <c:noMultiLvlLbl val="0"/>
      </c:catAx>
      <c:valAx>
        <c:axId val="235476048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474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0.49141803020260161</c:v>
                </c:pt>
                <c:pt idx="1">
                  <c:v>0.5400982113295919</c:v>
                </c:pt>
                <c:pt idx="2">
                  <c:v>0.57334022092732906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0.18758862016597336</c:v>
                </c:pt>
                <c:pt idx="1">
                  <c:v>0.11171513157465061</c:v>
                </c:pt>
                <c:pt idx="2">
                  <c:v>9.2512439312261385E-2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0.15360658957620243</c:v>
                </c:pt>
                <c:pt idx="1">
                  <c:v>0.20973746827746936</c:v>
                </c:pt>
                <c:pt idx="2">
                  <c:v>0.18494479935497499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3.4977123615119753E-2</c:v>
                </c:pt>
                <c:pt idx="1">
                  <c:v>2.6185337068340954E-2</c:v>
                </c:pt>
                <c:pt idx="2">
                  <c:v>1.7298680867921721E-2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2.9540338342949359E-2</c:v>
                </c:pt>
                <c:pt idx="1">
                  <c:v>4.013471383203826E-2</c:v>
                </c:pt>
                <c:pt idx="2">
                  <c:v>2.7797494764059748E-2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2.151563196048609E-2</c:v>
                </c:pt>
                <c:pt idx="1">
                  <c:v>3.3569696288608307E-2</c:v>
                </c:pt>
                <c:pt idx="2">
                  <c:v>5.4608332465346889E-2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1.8828088340260684E-2</c:v>
                </c:pt>
                <c:pt idx="1">
                  <c:v>1.1740398527679625E-2</c:v>
                </c:pt>
                <c:pt idx="2">
                  <c:v>9.4002260139313728E-3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Лист1!$I$2:$I$4</c:f>
              <c:numCache>
                <c:formatCode>0%</c:formatCode>
                <c:ptCount val="3"/>
                <c:pt idx="0">
                  <c:v>6.2525577796406689E-2</c:v>
                </c:pt>
                <c:pt idx="1">
                  <c:v>2.6819043101621011E-2</c:v>
                </c:pt>
                <c:pt idx="2">
                  <c:v>4.009780629417483E-2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35476832"/>
        <c:axId val="174388248"/>
      </c:barChart>
      <c:catAx>
        <c:axId val="235476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4388248"/>
        <c:crosses val="autoZero"/>
        <c:auto val="1"/>
        <c:lblAlgn val="ctr"/>
        <c:lblOffset val="100"/>
        <c:noMultiLvlLbl val="0"/>
      </c:catAx>
      <c:valAx>
        <c:axId val="1743882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354768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Лист1!$B$2:$B$8</c:f>
              <c:numCache>
                <c:formatCode>0%</c:formatCode>
                <c:ptCount val="7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Лист1!$C$2:$C$8</c:f>
              <c:numCache>
                <c:formatCode>0%</c:formatCode>
                <c:ptCount val="7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Лист1!$D$2:$D$8</c:f>
              <c:numCache>
                <c:formatCode>0%</c:formatCode>
                <c:ptCount val="7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Лист1!$E$2:$E$8</c:f>
              <c:numCache>
                <c:formatCode>0%</c:formatCode>
                <c:ptCount val="7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Лист1!$F$2:$F$8</c:f>
              <c:numCache>
                <c:formatCode>0%</c:formatCode>
                <c:ptCount val="7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Лист1!$G$2:$G$8</c:f>
              <c:numCache>
                <c:formatCode>0%</c:formatCode>
                <c:ptCount val="7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Лист1!$H$2:$H$8</c:f>
              <c:numCache>
                <c:formatCode>0%</c:formatCode>
                <c:ptCount val="7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Лист1!$I$2:$I$8</c:f>
              <c:numCache>
                <c:formatCode>0%</c:formatCode>
                <c:ptCount val="7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3"/>
        <c:overlap val="100"/>
        <c:axId val="261434600"/>
        <c:axId val="261433032"/>
      </c:barChart>
      <c:catAx>
        <c:axId val="261434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3032"/>
        <c:crosses val="autoZero"/>
        <c:auto val="1"/>
        <c:lblAlgn val="ctr"/>
        <c:lblOffset val="100"/>
        <c:noMultiLvlLbl val="0"/>
      </c:catAx>
      <c:valAx>
        <c:axId val="2614330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46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Лист1!$B$2:$B$8</c:f>
              <c:numCache>
                <c:formatCode>0%</c:formatCode>
                <c:ptCount val="7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Лист1!$C$2:$C$8</c:f>
              <c:numCache>
                <c:formatCode>0%</c:formatCode>
                <c:ptCount val="7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Лист1!$D$2:$D$8</c:f>
              <c:numCache>
                <c:formatCode>0%</c:formatCode>
                <c:ptCount val="7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Лист1!$E$2:$E$8</c:f>
              <c:numCache>
                <c:formatCode>0%</c:formatCode>
                <c:ptCount val="7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Лист1!$F$2:$F$8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Лист1!$G$2:$G$8</c:f>
              <c:numCache>
                <c:formatCode>0%</c:formatCode>
                <c:ptCount val="7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Лист1!$H$2:$H$8</c:f>
              <c:numCache>
                <c:formatCode>0%</c:formatCode>
                <c:ptCount val="7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Лист1!$I$2:$I$8</c:f>
              <c:numCache>
                <c:formatCode>0%</c:formatCode>
                <c:ptCount val="7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3"/>
        <c:overlap val="100"/>
        <c:axId val="261433424"/>
        <c:axId val="261434992"/>
      </c:barChart>
      <c:catAx>
        <c:axId val="26143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4992"/>
        <c:crosses val="autoZero"/>
        <c:auto val="1"/>
        <c:lblAlgn val="ctr"/>
        <c:lblOffset val="100"/>
        <c:noMultiLvlLbl val="0"/>
      </c:catAx>
      <c:valAx>
        <c:axId val="261434992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34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0.34420199822377595</c:v>
                </c:pt>
                <c:pt idx="1">
                  <c:v>0.48676822661734387</c:v>
                </c:pt>
                <c:pt idx="2">
                  <c:v>0.49835000594316942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8.2518004221503863E-2</c:v>
                </c:pt>
                <c:pt idx="1">
                  <c:v>6.8932509223772545E-2</c:v>
                </c:pt>
                <c:pt idx="2">
                  <c:v>8.6207242740317699E-2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7.8451028460905806E-2</c:v>
                </c:pt>
                <c:pt idx="1">
                  <c:v>6.3174657006687923E-2</c:v>
                </c:pt>
                <c:pt idx="2">
                  <c:v>6.0456616558389131E-2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6.6807081575552638E-2</c:v>
                </c:pt>
                <c:pt idx="1">
                  <c:v>5.9926047725723457E-2</c:v>
                </c:pt>
                <c:pt idx="2">
                  <c:v>7.2004651910010653E-2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5.1618045032770711E-2</c:v>
                </c:pt>
                <c:pt idx="1">
                  <c:v>4.9806042683724801E-2</c:v>
                </c:pt>
                <c:pt idx="2">
                  <c:v>4.7844263462447904E-2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0.37640384248549108</c:v>
                </c:pt>
                <c:pt idx="1">
                  <c:v>0.27139251674274739</c:v>
                </c:pt>
                <c:pt idx="2">
                  <c:v>0.2351372193856652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429112"/>
        <c:axId val="261431072"/>
      </c:barChart>
      <c:catAx>
        <c:axId val="261429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1072"/>
        <c:crosses val="autoZero"/>
        <c:auto val="1"/>
        <c:lblAlgn val="ctr"/>
        <c:lblOffset val="100"/>
        <c:noMultiLvlLbl val="0"/>
      </c:catAx>
      <c:valAx>
        <c:axId val="2614310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291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2"/>
          <c:y val="5.7163275071341842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0.27216004183497988</c:v>
                </c:pt>
                <c:pt idx="1">
                  <c:v>0.43393790017870459</c:v>
                </c:pt>
                <c:pt idx="2">
                  <c:v>0.41243017757812223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8.2469738174303975E-2</c:v>
                </c:pt>
                <c:pt idx="1">
                  <c:v>6.217365350211132E-2</c:v>
                </c:pt>
                <c:pt idx="2">
                  <c:v>6.5440643016404926E-2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7.8753888913845507E-2</c:v>
                </c:pt>
                <c:pt idx="1">
                  <c:v>7.4194901501370009E-2</c:v>
                </c:pt>
                <c:pt idx="2">
                  <c:v>9.1538463919042717E-2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5.3867143990886608E-2</c:v>
                </c:pt>
                <c:pt idx="1">
                  <c:v>5.2925751786658294E-2</c:v>
                </c:pt>
                <c:pt idx="2">
                  <c:v>5.127561448283393E-2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4.9377255454845982E-2</c:v>
                </c:pt>
                <c:pt idx="1">
                  <c:v>4.9215220887019559E-2</c:v>
                </c:pt>
                <c:pt idx="2">
                  <c:v>7.05579637736517E-2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0.46337193163113805</c:v>
                </c:pt>
                <c:pt idx="1">
                  <c:v>0.32755257214413619</c:v>
                </c:pt>
                <c:pt idx="2">
                  <c:v>0.30875713722994452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433816"/>
        <c:axId val="261434208"/>
      </c:barChart>
      <c:catAx>
        <c:axId val="261433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4208"/>
        <c:crosses val="autoZero"/>
        <c:auto val="1"/>
        <c:lblAlgn val="ctr"/>
        <c:lblOffset val="100"/>
        <c:noMultiLvlLbl val="0"/>
      </c:catAx>
      <c:valAx>
        <c:axId val="2614342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61433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252750414069253"/>
          <c:y val="0.17382856208651087"/>
          <c:w val="0.29135393772990714"/>
          <c:h val="0.52300101441759606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0.02469</cdr:x>
      <cdr:y>0</cdr:y>
    </cdr:from>
    <cdr:to>
      <cdr:x>0.09876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188152" y="1332160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 smtClean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  <a:endParaRPr lang="ru-RU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dirty="0" smtClean="0"/>
              <a:t>http://vrk.org.ua/adv/statistics</a:t>
            </a:r>
            <a:r>
              <a:rPr lang="ru-RU" dirty="0" smtClean="0"/>
              <a:t> 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029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-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13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</a:t>
            </a: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02720528"/>
              </p:ext>
            </p:extLst>
          </p:nvPr>
        </p:nvGraphicFramePr>
        <p:xfrm>
          <a:off x="107504" y="1131590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83482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контакта, наиболее эффективными являются щиты/призмы и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троллы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57382065"/>
              </p:ext>
            </p:extLst>
          </p:nvPr>
        </p:nvGraphicFramePr>
        <p:xfrm>
          <a:off x="107504" y="987574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699542"/>
            <a:ext cx="7560840" cy="395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612" y="915566"/>
            <a:ext cx="8819815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торговые марки: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864308"/>
            <a:ext cx="8059964" cy="350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79228065"/>
              </p:ext>
            </p:extLst>
          </p:nvPr>
        </p:nvGraphicFramePr>
        <p:xfrm>
          <a:off x="3203848" y="771550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621" y="1275606"/>
            <a:ext cx="2996738" cy="221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123504050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0383217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</a:t>
            </a:r>
            <a:r>
              <a:rPr lang="ru-RU" dirty="0">
                <a:latin typeface="Arial" pitchFamily="34" charset="0"/>
                <a:cs typeface="Arial" pitchFamily="34" charset="0"/>
              </a:rPr>
              <a:t>Все носители.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65029695"/>
              </p:ext>
            </p:extLst>
          </p:nvPr>
        </p:nvGraphicFramePr>
        <p:xfrm>
          <a:off x="-324543" y="792022"/>
          <a:ext cx="4899306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4623960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операторам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Украины. 6х3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26873127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829067002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операторам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Украины. 1,2х1,8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951241718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7742997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Рост </a:t>
            </a:r>
            <a:r>
              <a:rPr lang="ru-RU" dirty="0" err="1"/>
              <a:t>медиарынка</a:t>
            </a:r>
            <a:r>
              <a:rPr lang="ru-RU" dirty="0"/>
              <a:t> и доли медиаканалов</a:t>
            </a: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470855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298171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2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ТОП-25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БЛАГОДАРИМ ЗА ВНИМАНИЕ!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02583873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медиаканалы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самые доступные для аудитории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 сильны по молодежным аудиториям. По общей аудитории ‒ охват на уровне 60% </a:t>
            </a:r>
          </a:p>
          <a:p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2014/4 + 2015/1, Украина, использование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менее 1 раза в месяц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847443961"/>
              </p:ext>
            </p:extLst>
          </p:nvPr>
        </p:nvGraphicFramePr>
        <p:xfrm>
          <a:off x="304800" y="555527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широкой аудитории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699542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 smtClean="0">
                <a:solidFill>
                  <a:prstClr val="white">
                    <a:lumMod val="50000"/>
                  </a:prstClr>
                </a:solidFill>
              </a:rPr>
              <a:t>900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</a:t>
            </a:r>
            <a:r>
              <a:rPr lang="ru-RU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итогам 2015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15696999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основной формат для украинского рынка 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Доли рекламных поверхностей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87464482"/>
              </p:ext>
            </p:extLst>
          </p:nvPr>
        </p:nvGraphicFramePr>
        <p:xfrm>
          <a:off x="92264" y="1275606"/>
          <a:ext cx="4499992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52162174"/>
              </p:ext>
            </p:extLst>
          </p:nvPr>
        </p:nvGraphicFramePr>
        <p:xfrm>
          <a:off x="4592256" y="1275606"/>
          <a:ext cx="4467605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Оборот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9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2015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47236007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88067635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915566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98883791"/>
              </p:ext>
            </p:extLst>
          </p:nvPr>
        </p:nvGraphicFramePr>
        <p:xfrm>
          <a:off x="4355976" y="1059583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392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2015, 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6188246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2015, размеры 1,2х1,8 форматов сити-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612342159"/>
              </p:ext>
            </p:extLst>
          </p:nvPr>
        </p:nvGraphicFramePr>
        <p:xfrm>
          <a:off x="4663410" y="1203598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16390</TotalTime>
  <Words>648</Words>
  <Application>Microsoft Office PowerPoint</Application>
  <PresentationFormat>Экран (16:9)</PresentationFormat>
  <Paragraphs>131</Paragraphs>
  <Slides>21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Наружная реклама в Украине</vt:lpstr>
      <vt:lpstr>Рост медиарынка и доли медиаканалов</vt:lpstr>
      <vt:lpstr>Проникновение </vt:lpstr>
      <vt:lpstr>Средняя стоимость тысячи контактов медиа  </vt:lpstr>
      <vt:lpstr>Доли основных форматов по итогам 2015 года</vt:lpstr>
      <vt:lpstr>Доли рекламных поверхностей</vt:lpstr>
      <vt:lpstr>Доли основных городов по итогам 2015 года</vt:lpstr>
      <vt:lpstr>Доли основных городов по итогам 2015 года. Основные форматы </vt:lpstr>
      <vt:lpstr>Доли основных городов по итогам 2015 года. Основные форматы</vt:lpstr>
      <vt:lpstr>Доли основных городов по итогам 2015 года.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Yuriy Gerasyov</cp:lastModifiedBy>
  <cp:revision>374</cp:revision>
  <cp:lastPrinted>2015-01-30T16:39:30Z</cp:lastPrinted>
  <dcterms:created xsi:type="dcterms:W3CDTF">2014-08-08T10:27:35Z</dcterms:created>
  <dcterms:modified xsi:type="dcterms:W3CDTF">2016-02-04T09:19:50Z</dcterms:modified>
</cp:coreProperties>
</file>