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287" r:id="rId6"/>
    <p:sldId id="300" r:id="rId7"/>
    <p:sldId id="301" r:id="rId8"/>
    <p:sldId id="261" r:id="rId9"/>
    <p:sldId id="288" r:id="rId10"/>
    <p:sldId id="279" r:id="rId11"/>
    <p:sldId id="276" r:id="rId12"/>
    <p:sldId id="277" r:id="rId13"/>
    <p:sldId id="278" r:id="rId14"/>
    <p:sldId id="302" r:id="rId15"/>
    <p:sldId id="265" r:id="rId16"/>
    <p:sldId id="267" r:id="rId17"/>
    <p:sldId id="268" r:id="rId18"/>
    <p:sldId id="266" r:id="rId19"/>
    <p:sldId id="270" r:id="rId20"/>
    <p:sldId id="284" r:id="rId21"/>
    <p:sldId id="297" r:id="rId22"/>
    <p:sldId id="281" r:id="rId23"/>
    <p:sldId id="273" r:id="rId24"/>
    <p:sldId id="289" r:id="rId25"/>
    <p:sldId id="275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Гоцык" initials="СГ" lastIdx="0" clrIdx="0">
    <p:extLst>
      <p:ext uri="{19B8F6BF-5375-455C-9EA6-DF929625EA0E}">
        <p15:presenceInfo xmlns:p15="http://schemas.microsoft.com/office/powerpoint/2012/main" userId="S-1-5-21-3116319723-4013681771-2648223456-2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0000"/>
    <a:srgbClr val="E46C0A"/>
    <a:srgbClr val="4198AF"/>
    <a:srgbClr val="17375E"/>
    <a:srgbClr val="C00000"/>
    <a:srgbClr val="AA4643"/>
    <a:srgbClr val="D99694"/>
    <a:srgbClr val="948A54"/>
    <a:srgbClr val="3C8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 autoAdjust="0"/>
    <p:restoredTop sz="93880" autoAdjust="0"/>
  </p:normalViewPr>
  <p:slideViewPr>
    <p:cSldViewPr>
      <p:cViewPr varScale="1">
        <p:scale>
          <a:sx n="82" d="100"/>
          <a:sy n="82" d="100"/>
        </p:scale>
        <p:origin x="102" y="336"/>
      </p:cViewPr>
      <p:guideLst>
        <p:guide orient="horz" pos="531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7779468892119693E-2"/>
          <c:y val="0.11268402043378829"/>
          <c:w val="0.89002398342046352"/>
          <c:h val="0.6447989007510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Лист1!$B$2:$Q$2</c:f>
              <c:numCache>
                <c:formatCode>0</c:formatCode>
                <c:ptCount val="11"/>
                <c:pt idx="0">
                  <c:v>2680</c:v>
                </c:pt>
                <c:pt idx="1">
                  <c:v>3521</c:v>
                </c:pt>
                <c:pt idx="2">
                  <c:v>3867</c:v>
                </c:pt>
                <c:pt idx="3">
                  <c:v>4440</c:v>
                </c:pt>
                <c:pt idx="4">
                  <c:v>3555</c:v>
                </c:pt>
                <c:pt idx="5">
                  <c:v>3733</c:v>
                </c:pt>
                <c:pt idx="6">
                  <c:v>4965</c:v>
                </c:pt>
                <c:pt idx="7">
                  <c:v>6355</c:v>
                </c:pt>
                <c:pt idx="8">
                  <c:v>8071</c:v>
                </c:pt>
                <c:pt idx="9">
                  <c:v>10089</c:v>
                </c:pt>
                <c:pt idx="10">
                  <c:v>10593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4-46C3-8C53-3634F53B5E1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Лист1!$B$3:$Q$3</c:f>
              <c:numCache>
                <c:formatCode>0</c:formatCode>
                <c:ptCount val="11"/>
                <c:pt idx="0">
                  <c:v>336</c:v>
                </c:pt>
                <c:pt idx="1">
                  <c:v>370</c:v>
                </c:pt>
                <c:pt idx="2">
                  <c:v>400</c:v>
                </c:pt>
                <c:pt idx="3">
                  <c:v>500</c:v>
                </c:pt>
                <c:pt idx="4">
                  <c:v>375</c:v>
                </c:pt>
                <c:pt idx="5">
                  <c:v>431</c:v>
                </c:pt>
                <c:pt idx="6">
                  <c:v>711</c:v>
                </c:pt>
                <c:pt idx="7">
                  <c:v>974</c:v>
                </c:pt>
                <c:pt idx="8">
                  <c:v>1198</c:v>
                </c:pt>
                <c:pt idx="9">
                  <c:v>1438</c:v>
                </c:pt>
                <c:pt idx="10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4-46C3-8C53-3634F53B5E1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Лист1!$B$4:$Q$4</c:f>
              <c:numCache>
                <c:formatCode>0</c:formatCode>
                <c:ptCount val="11"/>
                <c:pt idx="0">
                  <c:v>800</c:v>
                </c:pt>
                <c:pt idx="1">
                  <c:v>1000</c:v>
                </c:pt>
                <c:pt idx="2">
                  <c:v>1200</c:v>
                </c:pt>
                <c:pt idx="3" formatCode="#,##0">
                  <c:v>1500</c:v>
                </c:pt>
                <c:pt idx="4" formatCode="#,##0">
                  <c:v>1030</c:v>
                </c:pt>
                <c:pt idx="5">
                  <c:v>953</c:v>
                </c:pt>
                <c:pt idx="6">
                  <c:v>1240</c:v>
                </c:pt>
                <c:pt idx="7">
                  <c:v>2691</c:v>
                </c:pt>
                <c:pt idx="8">
                  <c:v>3493</c:v>
                </c:pt>
                <c:pt idx="9">
                  <c:v>4240</c:v>
                </c:pt>
                <c:pt idx="10">
                  <c:v>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4-46C3-8C53-3634F53B5E1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Лист1!$B$5:$Q$5</c:f>
              <c:numCache>
                <c:formatCode>#,##0</c:formatCode>
                <c:ptCount val="11"/>
                <c:pt idx="0" formatCode="0">
                  <c:v>2210.1999999999998</c:v>
                </c:pt>
                <c:pt idx="1">
                  <c:v>2436.4</c:v>
                </c:pt>
                <c:pt idx="2">
                  <c:v>2646.8</c:v>
                </c:pt>
                <c:pt idx="3">
                  <c:v>2497</c:v>
                </c:pt>
                <c:pt idx="4">
                  <c:v>1670</c:v>
                </c:pt>
                <c:pt idx="5" formatCode="0">
                  <c:v>1320</c:v>
                </c:pt>
                <c:pt idx="6" formatCode="0">
                  <c:v>1130</c:v>
                </c:pt>
                <c:pt idx="7" formatCode="0">
                  <c:v>1355</c:v>
                </c:pt>
                <c:pt idx="8" formatCode="0">
                  <c:v>1612</c:v>
                </c:pt>
                <c:pt idx="9" formatCode="0">
                  <c:v>1850</c:v>
                </c:pt>
                <c:pt idx="10" formatCode="0">
                  <c:v>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4-46C3-8C53-3634F53B5E1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Лист1!$B$6:$Q$6</c:f>
              <c:numCache>
                <c:formatCode>0</c:formatCode>
                <c:ptCount val="11"/>
                <c:pt idx="0">
                  <c:v>200</c:v>
                </c:pt>
                <c:pt idx="1">
                  <c:v>271</c:v>
                </c:pt>
                <c:pt idx="2">
                  <c:v>312</c:v>
                </c:pt>
                <c:pt idx="3">
                  <c:v>340</c:v>
                </c:pt>
                <c:pt idx="4">
                  <c:v>290</c:v>
                </c:pt>
                <c:pt idx="5">
                  <c:v>304</c:v>
                </c:pt>
                <c:pt idx="6">
                  <c:v>400</c:v>
                </c:pt>
                <c:pt idx="7">
                  <c:v>480</c:v>
                </c:pt>
                <c:pt idx="8">
                  <c:v>578</c:v>
                </c:pt>
                <c:pt idx="9">
                  <c:v>717</c:v>
                </c:pt>
                <c:pt idx="10">
                  <c:v>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4-46C3-8C53-3634F53B5E1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Лист1!$B$7:$Q$7</c:f>
              <c:numCache>
                <c:formatCode>0</c:formatCode>
                <c:ptCount val="11"/>
                <c:pt idx="0">
                  <c:v>40</c:v>
                </c:pt>
                <c:pt idx="1">
                  <c:v>32</c:v>
                </c:pt>
                <c:pt idx="2">
                  <c:v>35</c:v>
                </c:pt>
                <c:pt idx="3">
                  <c:v>40</c:v>
                </c:pt>
                <c:pt idx="4">
                  <c:v>30</c:v>
                </c:pt>
                <c:pt idx="5">
                  <c:v>24</c:v>
                </c:pt>
                <c:pt idx="6">
                  <c:v>35</c:v>
                </c:pt>
                <c:pt idx="7">
                  <c:v>40</c:v>
                </c:pt>
                <c:pt idx="8">
                  <c:v>48</c:v>
                </c:pt>
                <c:pt idx="9">
                  <c:v>58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04-46C3-8C53-3634F53B5E1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9"/>
              <c:layout>
                <c:manualLayout>
                  <c:x val="-1.0582915234590925E-16"/>
                  <c:y val="2.662177996994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03-4D1C-A620-E270E1F23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Лист1!$B$8:$Q$8</c:f>
              <c:numCache>
                <c:formatCode>0</c:formatCode>
                <c:ptCount val="11"/>
                <c:pt idx="0">
                  <c:v>280</c:v>
                </c:pt>
                <c:pt idx="1">
                  <c:v>590</c:v>
                </c:pt>
                <c:pt idx="2">
                  <c:v>680</c:v>
                </c:pt>
                <c:pt idx="3" formatCode="#,##0">
                  <c:v>2050</c:v>
                </c:pt>
                <c:pt idx="4" formatCode="#,##0">
                  <c:v>2115</c:v>
                </c:pt>
                <c:pt idx="5">
                  <c:v>2355</c:v>
                </c:pt>
                <c:pt idx="6">
                  <c:v>3140</c:v>
                </c:pt>
                <c:pt idx="7">
                  <c:v>4344</c:v>
                </c:pt>
                <c:pt idx="8">
                  <c:v>4283.5820895522384</c:v>
                </c:pt>
                <c:pt idx="9">
                  <c:v>5740</c:v>
                </c:pt>
                <c:pt idx="10">
                  <c:v>6980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4-46C3-8C53-3634F53B5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6834760"/>
        <c:axId val="366826528"/>
      </c:barChart>
      <c:catAx>
        <c:axId val="366834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826528"/>
        <c:crosses val="autoZero"/>
        <c:auto val="1"/>
        <c:lblAlgn val="ctr"/>
        <c:lblOffset val="100"/>
        <c:noMultiLvlLbl val="0"/>
      </c:catAx>
      <c:valAx>
        <c:axId val="366826528"/>
        <c:scaling>
          <c:orientation val="minMax"/>
          <c:max val="25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crossAx val="366834760"/>
        <c:crosses val="autoZero"/>
        <c:crossBetween val="between"/>
        <c:majorUnit val="3000"/>
      </c:valAx>
    </c:plotArea>
    <c:legend>
      <c:legendPos val="b"/>
      <c:layout>
        <c:manualLayout>
          <c:xMode val="edge"/>
          <c:yMode val="edge"/>
          <c:x val="9.2864676737445764E-2"/>
          <c:y val="0.91928176743464562"/>
          <c:w val="0.84890626921111101"/>
          <c:h val="6.5608645444111893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83722840319"/>
          <c:y val="5.7163275071341856E-2"/>
          <c:w val="0.46454783793864324"/>
          <c:h val="0.71850739798727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0.34020551719666764</c:v>
                </c:pt>
                <c:pt idx="1">
                  <c:v>0.39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D-452D-9214-B0795D4EE4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0.11</c:v>
                </c:pt>
                <c:pt idx="1">
                  <c:v>0.13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D-452D-9214-B0795D4EE4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5.4685727252098935E-2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D-452D-9214-B0795D4EE4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0.12762164089597719</c:v>
                </c:pt>
                <c:pt idx="1">
                  <c:v>9.6006079309706796E-2</c:v>
                </c:pt>
                <c:pt idx="2">
                  <c:v>9.5542087142934759E-2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5D-452D-9214-B0795D4EE4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0.1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D-452D-9214-B0795D4EE4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0.27</c:v>
                </c:pt>
                <c:pt idx="1">
                  <c:v>0.23</c:v>
                </c:pt>
                <c:pt idx="2">
                  <c:v>0.13904538920913415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5D-452D-9214-B0795D4EE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65296"/>
        <c:axId val="328166080"/>
      </c:barChart>
      <c:catAx>
        <c:axId val="32816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6080"/>
        <c:crosses val="autoZero"/>
        <c:auto val="1"/>
        <c:lblAlgn val="ctr"/>
        <c:lblOffset val="100"/>
        <c:noMultiLvlLbl val="0"/>
      </c:catAx>
      <c:valAx>
        <c:axId val="328166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48089149093657"/>
          <c:y val="0.20535195421163185"/>
          <c:w val="0.26191890433297743"/>
          <c:h val="0.4604606286708988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1932958109321"/>
          <c:y val="5.6154934559603922E-2"/>
          <c:w val="0.49536802425803295"/>
          <c:h val="0.795210674539468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0.20140874126904601</c:v>
                </c:pt>
                <c:pt idx="1">
                  <c:v>0.18483228510992358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6-47BB-981E-92BBA8002B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0.10656921399310365</c:v>
                </c:pt>
                <c:pt idx="1">
                  <c:v>9.157614372526264E-2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6-47BB-981E-92BBA8002B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3.1092511272877311E-2</c:v>
                </c:pt>
                <c:pt idx="1">
                  <c:v>3.1348458616262974E-2</c:v>
                </c:pt>
                <c:pt idx="2">
                  <c:v>2.9765502344261299E-2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6-47BB-981E-92BBA8002B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5.6939082255164891E-2</c:v>
                </c:pt>
                <c:pt idx="1">
                  <c:v>6.6410877227742082E-2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6-47BB-981E-92BBA8002B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0.12137456967062704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6-47BB-981E-92BBA8002B8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0.52780643069759214</c:v>
                </c:pt>
                <c:pt idx="1">
                  <c:v>0.50445766565018169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6-47BB-981E-92BBA8002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57064"/>
        <c:axId val="328157848"/>
      </c:barChart>
      <c:catAx>
        <c:axId val="32815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7848"/>
        <c:crosses val="autoZero"/>
        <c:auto val="1"/>
        <c:lblAlgn val="ctr"/>
        <c:lblOffset val="100"/>
        <c:noMultiLvlLbl val="0"/>
      </c:catAx>
      <c:valAx>
        <c:axId val="328157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7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4421003382118"/>
          <c:y val="0.12097667180309665"/>
          <c:w val="0.23630395955568181"/>
          <c:h val="0.6802933933770509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</c:v>
                </c:pt>
                <c:pt idx="1">
                  <c:v>0.48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2-491E-8C33-A08EA2F13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4.783484390735146E-2</c:v>
                </c:pt>
                <c:pt idx="1">
                  <c:v>3.4734129205901583E-2</c:v>
                </c:pt>
                <c:pt idx="2">
                  <c:v>3.3079997152565828E-2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2-491E-8C33-A08EA2F13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0.19</c:v>
                </c:pt>
                <c:pt idx="1">
                  <c:v>0.18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2-491E-8C33-A08EA2F132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9.415911379657603E-2</c:v>
                </c:pt>
                <c:pt idx="1">
                  <c:v>7.0000000000000007E-2</c:v>
                </c:pt>
                <c:pt idx="2">
                  <c:v>6.7632752819670156E-2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2-491E-8C33-A08EA2F132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1.6784155756965426E-2</c:v>
                </c:pt>
                <c:pt idx="1">
                  <c:v>0.02</c:v>
                </c:pt>
                <c:pt idx="2">
                  <c:v>1.9560259467943413E-2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2-491E-8C33-A08EA2F132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0.3</c:v>
                </c:pt>
                <c:pt idx="1">
                  <c:v>0.22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42-491E-8C33-A08EA2F13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52752"/>
        <c:axId val="328158632"/>
      </c:barChart>
      <c:catAx>
        <c:axId val="32815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8632"/>
        <c:crosses val="autoZero"/>
        <c:auto val="1"/>
        <c:lblAlgn val="ctr"/>
        <c:lblOffset val="100"/>
        <c:noMultiLvlLbl val="0"/>
      </c:catAx>
      <c:valAx>
        <c:axId val="328158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6652923987441"/>
          <c:y val="9.5536516013169703E-2"/>
          <c:w val="0.21859271187659482"/>
          <c:h val="0.7570913036379984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1932958109321"/>
          <c:y val="5.6154934559603922E-2"/>
          <c:w val="0.49536802425803295"/>
          <c:h val="0.795210674539468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0.61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C-4729-8692-9C29B74128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0.05</c:v>
                </c:pt>
                <c:pt idx="1">
                  <c:v>0.04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C-4729-8692-9C29B74128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7.0224872434694122E-2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C-4729-8692-9C29B74128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CC-4729-8692-9C29B74128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6.1991370364301711E-2</c:v>
                </c:pt>
                <c:pt idx="1">
                  <c:v>6.888006858880108E-2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CC-4729-8692-9C29B74128C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0.12</c:v>
                </c:pt>
                <c:pt idx="1">
                  <c:v>0.08</c:v>
                </c:pt>
                <c:pt idx="2">
                  <c:v>4.6815690493157515E-2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C-4729-8692-9C29B7412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57064"/>
        <c:axId val="328157848"/>
      </c:barChart>
      <c:catAx>
        <c:axId val="32815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7848"/>
        <c:crosses val="autoZero"/>
        <c:auto val="1"/>
        <c:lblAlgn val="ctr"/>
        <c:lblOffset val="100"/>
        <c:noMultiLvlLbl val="0"/>
      </c:catAx>
      <c:valAx>
        <c:axId val="328157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7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4421003382118"/>
          <c:y val="0.12097667180309665"/>
          <c:w val="0.23630395955568181"/>
          <c:h val="0.6802933933770509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9750030874588"/>
          <c:y val="3.9574488006175301E-2"/>
          <c:w val="0.671116204316067"/>
          <c:h val="0.6028796776608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контактов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524.73227690268004</c:v>
                </c:pt>
                <c:pt idx="1">
                  <c:v>668.42001526218246</c:v>
                </c:pt>
                <c:pt idx="2">
                  <c:v>311.7573651386935</c:v>
                </c:pt>
                <c:pt idx="3">
                  <c:v>712.12727767201523</c:v>
                </c:pt>
                <c:pt idx="4">
                  <c:v>449.65290668026518</c:v>
                </c:pt>
                <c:pt idx="5">
                  <c:v>368.41575314656922</c:v>
                </c:pt>
                <c:pt idx="6">
                  <c:v>378.7792653278716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0-4B2E-8F17-72189A5B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59416"/>
        <c:axId val="3281598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 за тыс. контактов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23.61950250954753</c:v>
                </c:pt>
                <c:pt idx="1">
                  <c:v>22.621953559359593</c:v>
                </c:pt>
                <c:pt idx="2">
                  <c:v>21.808443399198996</c:v>
                </c:pt>
                <c:pt idx="3">
                  <c:v>33.114209953766178</c:v>
                </c:pt>
                <c:pt idx="4">
                  <c:v>36.566147373788176</c:v>
                </c:pt>
                <c:pt idx="5">
                  <c:v>24.382704019488521</c:v>
                </c:pt>
                <c:pt idx="6">
                  <c:v>76.039574383053434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60-4B2E-8F17-72189A5B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53144"/>
        <c:axId val="328160200"/>
      </c:lineChart>
      <c:catAx>
        <c:axId val="328159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9808"/>
        <c:crosses val="autoZero"/>
        <c:auto val="1"/>
        <c:lblAlgn val="ctr"/>
        <c:lblOffset val="100"/>
        <c:noMultiLvlLbl val="0"/>
      </c:catAx>
      <c:valAx>
        <c:axId val="328159808"/>
        <c:scaling>
          <c:orientation val="minMax"/>
          <c:max val="8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9416"/>
        <c:crosses val="autoZero"/>
        <c:crossBetween val="between"/>
      </c:valAx>
      <c:valAx>
        <c:axId val="32816020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328153144"/>
        <c:crosses val="max"/>
        <c:crossBetween val="between"/>
      </c:valAx>
      <c:catAx>
        <c:axId val="328153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81602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702749705640488"/>
          <c:y val="0.84018855608618181"/>
          <c:w val="0.66962689447863022"/>
          <c:h val="0.159811443913821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23563362644209"/>
          <c:y val="6.1007276127475314E-2"/>
          <c:w val="0.55656847455906822"/>
          <c:h val="0.7409390939815133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Изм.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0.22011218219001977</c:v>
                </c:pt>
                <c:pt idx="1">
                  <c:v>0.13309097764534925</c:v>
                </c:pt>
                <c:pt idx="2">
                  <c:v>-6.4755723302238319E-2</c:v>
                </c:pt>
                <c:pt idx="3">
                  <c:v>-0.54315440018977923</c:v>
                </c:pt>
                <c:pt idx="4">
                  <c:v>-0.60559708403176515</c:v>
                </c:pt>
                <c:pt idx="5">
                  <c:v>-0.43891693359566791</c:v>
                </c:pt>
                <c:pt idx="6">
                  <c:v>-0.54794933655006028</c:v>
                </c:pt>
                <c:pt idx="7">
                  <c:v>-0.40614886731391586</c:v>
                </c:pt>
                <c:pt idx="8">
                  <c:v>0.33938132064247478</c:v>
                </c:pt>
                <c:pt idx="9">
                  <c:v>0.27254098360655726</c:v>
                </c:pt>
                <c:pt idx="10">
                  <c:v>5.9679334916864502E-2</c:v>
                </c:pt>
                <c:pt idx="11">
                  <c:v>8.8963619688168641E-2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61768"/>
        <c:axId val="328153928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276.59649000000002</c:v>
                </c:pt>
                <c:pt idx="1">
                  <c:v>299.53633000000002</c:v>
                </c:pt>
                <c:pt idx="2">
                  <c:v>390.29246699999999</c:v>
                </c:pt>
                <c:pt idx="3">
                  <c:v>351.35200099999997</c:v>
                </c:pt>
                <c:pt idx="4">
                  <c:v>340.53172000000001</c:v>
                </c:pt>
                <c:pt idx="5">
                  <c:v>375.87397199999998</c:v>
                </c:pt>
                <c:pt idx="6">
                  <c:v>331.6</c:v>
                </c:pt>
                <c:pt idx="7">
                  <c:v>309</c:v>
                </c:pt>
                <c:pt idx="8">
                  <c:v>336.2</c:v>
                </c:pt>
                <c:pt idx="9">
                  <c:v>341.6</c:v>
                </c:pt>
                <c:pt idx="10">
                  <c:v>336.8</c:v>
                </c:pt>
                <c:pt idx="11">
                  <c:v>327.10000000000002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94-431B-A412-ECE1FF4A6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337.478747</c:v>
                </c:pt>
                <c:pt idx="1">
                  <c:v>339.40191299999998</c:v>
                </c:pt>
                <c:pt idx="2">
                  <c:v>365.01879600000001</c:v>
                </c:pt>
                <c:pt idx="3">
                  <c:v>160.51361564136627</c:v>
                </c:pt>
                <c:pt idx="4">
                  <c:v>134.30670334767848</c:v>
                </c:pt>
                <c:pt idx="5">
                  <c:v>210.89652079133606</c:v>
                </c:pt>
                <c:pt idx="6">
                  <c:v>149.9</c:v>
                </c:pt>
                <c:pt idx="7">
                  <c:v>183.5</c:v>
                </c:pt>
                <c:pt idx="8">
                  <c:v>450.3</c:v>
                </c:pt>
                <c:pt idx="9">
                  <c:v>434.7</c:v>
                </c:pt>
                <c:pt idx="10">
                  <c:v>356.9</c:v>
                </c:pt>
                <c:pt idx="11">
                  <c:v>356.2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62944"/>
        <c:axId val="328160984"/>
      </c:lineChart>
      <c:catAx>
        <c:axId val="3281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8160984"/>
        <c:crossesAt val="0"/>
        <c:auto val="1"/>
        <c:lblAlgn val="ctr"/>
        <c:lblOffset val="100"/>
        <c:noMultiLvlLbl val="0"/>
      </c:catAx>
      <c:valAx>
        <c:axId val="32816098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2944"/>
        <c:crosses val="autoZero"/>
        <c:crossBetween val="between"/>
      </c:valAx>
      <c:valAx>
        <c:axId val="328153928"/>
        <c:scaling>
          <c:orientation val="minMax"/>
          <c:max val="2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1768"/>
        <c:crosses val="max"/>
        <c:crossBetween val="between"/>
      </c:valAx>
      <c:catAx>
        <c:axId val="32816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81539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692237213697844"/>
          <c:y val="0.91067724233086311"/>
          <c:w val="0.69106313290292587"/>
          <c:h val="8.683909109702002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0.22289369249898661</c:v>
                </c:pt>
                <c:pt idx="1">
                  <c:v>0.60251375358772807</c:v>
                </c:pt>
                <c:pt idx="2">
                  <c:v>0.52596168359283568</c:v>
                </c:pt>
                <c:pt idx="3">
                  <c:v>0.5592980976751436</c:v>
                </c:pt>
                <c:pt idx="4">
                  <c:v>0.3681820505394035</c:v>
                </c:pt>
                <c:pt idx="5">
                  <c:v>0.72907480932024271</c:v>
                </c:pt>
                <c:pt idx="7">
                  <c:v>0.43164214747390717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4-4AFF-8F16-8AFFB88F10D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0.18870786554678801</c:v>
                </c:pt>
                <c:pt idx="1">
                  <c:v>0.15688843791302351</c:v>
                </c:pt>
                <c:pt idx="2">
                  <c:v>0.22625400203042376</c:v>
                </c:pt>
                <c:pt idx="3">
                  <c:v>0.12155718983356523</c:v>
                </c:pt>
                <c:pt idx="4">
                  <c:v>0.20716823443652768</c:v>
                </c:pt>
                <c:pt idx="5">
                  <c:v>9.844091879503758E-2</c:v>
                </c:pt>
                <c:pt idx="7">
                  <c:v>0.16552501779899872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D4-4AFF-8F16-8AFFB88F10D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4.871452110373662E-2</c:v>
                </c:pt>
                <c:pt idx="1">
                  <c:v>7.8219277101145943E-2</c:v>
                </c:pt>
                <c:pt idx="2">
                  <c:v>6.8962706994101106E-2</c:v>
                </c:pt>
                <c:pt idx="3">
                  <c:v>3.3900988712654748E-2</c:v>
                </c:pt>
                <c:pt idx="4">
                  <c:v>4.2380771576023671E-2</c:v>
                </c:pt>
                <c:pt idx="5">
                  <c:v>8.6855764447586511E-2</c:v>
                </c:pt>
                <c:pt idx="7">
                  <c:v>6.0835728024452362E-2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D4-4AFF-8F16-8AFFB88F10D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4-4AFF-8F16-8AFFB88F10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D4-4AFF-8F16-8AFFB88F1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0.19995251638240827</c:v>
                </c:pt>
                <c:pt idx="1">
                  <c:v>7.8907874617571858E-2</c:v>
                </c:pt>
                <c:pt idx="2">
                  <c:v>0.10083895742214317</c:v>
                </c:pt>
                <c:pt idx="3">
                  <c:v>0.17082175446453002</c:v>
                </c:pt>
                <c:pt idx="4">
                  <c:v>0.18301156878402175</c:v>
                </c:pt>
                <c:pt idx="5">
                  <c:v>2.8407784456324397E-2</c:v>
                </c:pt>
                <c:pt idx="7">
                  <c:v>0.13710014427638068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D4-4AFF-8F16-8AFFB88F10DC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42-45D5-8149-508768211D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2.8917514918999247E-2</c:v>
                </c:pt>
                <c:pt idx="1">
                  <c:v>1.0573420651253234E-2</c:v>
                </c:pt>
                <c:pt idx="2">
                  <c:v>6.8457171051715992E-3</c:v>
                </c:pt>
                <c:pt idx="3">
                  <c:v>7.4600716099951225E-2</c:v>
                </c:pt>
                <c:pt idx="4">
                  <c:v>2.4350138848103785E-2</c:v>
                </c:pt>
                <c:pt idx="5">
                  <c:v>3.1220792837944246E-2</c:v>
                </c:pt>
                <c:pt idx="7">
                  <c:v>2.810191434902394E-2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D4-4AFF-8F16-8AFFB88F10DC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Ц_панель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42-45D5-8149-508768211D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42-45D5-8149-508768211D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42-45D5-8149-508768211D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42-45D5-8149-508768211D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42-45D5-8149-508768211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0.19847615354224046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9.1137293214976572E-2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D4-4AFF-8F16-8AFFB88F10DC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5.5115403844017332E-3"/>
                  <c:y val="-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42-45D5-8149-508768211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0.11646709958934438</c:v>
                </c:pt>
                <c:pt idx="1">
                  <c:v>7.5940567113638086E-2</c:v>
                </c:pt>
                <c:pt idx="2">
                  <c:v>7.1138541489565305E-2</c:v>
                </c:pt>
                <c:pt idx="3">
                  <c:v>3.9685172978479552E-2</c:v>
                </c:pt>
                <c:pt idx="4">
                  <c:v>0.17490723581591974</c:v>
                </c:pt>
                <c:pt idx="5">
                  <c:v>2.5961857736668259E-2</c:v>
                </c:pt>
                <c:pt idx="7">
                  <c:v>8.5629164223794019E-2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2-45D5-8149-508768211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8154320"/>
        <c:axId val="328163336"/>
      </c:barChart>
      <c:catAx>
        <c:axId val="32815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3336"/>
        <c:crosses val="autoZero"/>
        <c:auto val="1"/>
        <c:lblAlgn val="ctr"/>
        <c:lblOffset val="100"/>
        <c:noMultiLvlLbl val="0"/>
      </c:catAx>
      <c:valAx>
        <c:axId val="328163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9999982640817677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0.20907048799380326</c:v>
                </c:pt>
                <c:pt idx="1">
                  <c:v>0.49422545819733871</c:v>
                </c:pt>
                <c:pt idx="2">
                  <c:v>0.3836452899662473</c:v>
                </c:pt>
                <c:pt idx="3">
                  <c:v>0.46168958742632615</c:v>
                </c:pt>
                <c:pt idx="4">
                  <c:v>0.31499117288708756</c:v>
                </c:pt>
                <c:pt idx="5">
                  <c:v>0.612965206339119</c:v>
                </c:pt>
                <c:pt idx="7">
                  <c:v>0.44275500386726785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4-4B1B-81B8-866A2DA3C3D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0.1981719597211464</c:v>
                </c:pt>
                <c:pt idx="1">
                  <c:v>0.18024520880408401</c:v>
                </c:pt>
                <c:pt idx="2">
                  <c:v>0.23574716170604479</c:v>
                </c:pt>
                <c:pt idx="3">
                  <c:v>0.13294040602488538</c:v>
                </c:pt>
                <c:pt idx="4">
                  <c:v>0.24245965636422409</c:v>
                </c:pt>
                <c:pt idx="5">
                  <c:v>0.10134745998331811</c:v>
                </c:pt>
                <c:pt idx="7">
                  <c:v>0.15824776086241121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4-4B1B-81B8-866A2DA3C3D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0.12138652207591015</c:v>
                </c:pt>
                <c:pt idx="1">
                  <c:v>0.17742070466147794</c:v>
                </c:pt>
                <c:pt idx="2">
                  <c:v>0.18204970849953975</c:v>
                </c:pt>
                <c:pt idx="3">
                  <c:v>0.10019646365422397</c:v>
                </c:pt>
                <c:pt idx="4">
                  <c:v>0.11035134395902231</c:v>
                </c:pt>
                <c:pt idx="5">
                  <c:v>0.20839456646939666</c:v>
                </c:pt>
                <c:pt idx="7">
                  <c:v>0.15601543553400785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B1B-81B8-866A2DA3C3D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B1B-81B8-866A2DA3C3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B1B-81B8-866A2DA3C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0.19747482571649883</c:v>
                </c:pt>
                <c:pt idx="1">
                  <c:v>4.6259101180015062E-2</c:v>
                </c:pt>
                <c:pt idx="2">
                  <c:v>8.9229825099723839E-2</c:v>
                </c:pt>
                <c:pt idx="3">
                  <c:v>0.17435186255248661</c:v>
                </c:pt>
                <c:pt idx="4">
                  <c:v>0.13981649551184822</c:v>
                </c:pt>
                <c:pt idx="5">
                  <c:v>2.8324462803352265E-2</c:v>
                </c:pt>
                <c:pt idx="7">
                  <c:v>9.7398554962364881E-2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D4-4B1B-81B8-866A2DA3C3D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D4-4B1B-81B8-866A2DA3C3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3.5693261037955074E-2</c:v>
                </c:pt>
                <c:pt idx="1">
                  <c:v>1.3097330320528915E-2</c:v>
                </c:pt>
                <c:pt idx="2">
                  <c:v>7.1801166001841058E-3</c:v>
                </c:pt>
                <c:pt idx="3">
                  <c:v>9.4572210023498596E-2</c:v>
                </c:pt>
                <c:pt idx="4">
                  <c:v>3.0708406892607603E-2</c:v>
                </c:pt>
                <c:pt idx="5">
                  <c:v>1.9789887595821582E-2</c:v>
                </c:pt>
                <c:pt idx="7">
                  <c:v>2.7550877104726451E-2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D4-4B1B-81B8-866A2DA3C3DE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Ц_панель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B1B-81B8-866A2DA3C3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B1B-81B8-866A2DA3C3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B1B-81B8-866A2DA3C3D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D4-4B1B-81B8-866A2DA3C3D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D4-4B1B-81B8-866A2DA3C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8"/>
                <c:pt idx="0" formatCode="0%">
                  <c:v>0.16840433772269559</c:v>
                </c:pt>
                <c:pt idx="7" formatCode="0%">
                  <c:v>4.55708779012369E-2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D4-4B1B-81B8-866A2DA3C3DE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5.5115403844017332E-3"/>
                  <c:y val="-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D4-4B1B-81B8-866A2DA3C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6.975987606506584E-2</c:v>
                </c:pt>
                <c:pt idx="1">
                  <c:v>8.8752196836555358E-2</c:v>
                </c:pt>
                <c:pt idx="2">
                  <c:v>0.10214789812826021</c:v>
                </c:pt>
                <c:pt idx="3">
                  <c:v>3.5941292037443659E-2</c:v>
                </c:pt>
                <c:pt idx="4">
                  <c:v>0.16167292438521025</c:v>
                </c:pt>
                <c:pt idx="5">
                  <c:v>2.9123803471422328E-2</c:v>
                </c:pt>
                <c:pt idx="7">
                  <c:v>7.2461489767984888E-2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ED4-4B1B-81B8-866A2DA3C3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8154320"/>
        <c:axId val="328163336"/>
      </c:barChart>
      <c:catAx>
        <c:axId val="32815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3336"/>
        <c:crosses val="autoZero"/>
        <c:auto val="1"/>
        <c:lblAlgn val="ctr"/>
        <c:lblOffset val="100"/>
        <c:noMultiLvlLbl val="0"/>
      </c:catAx>
      <c:valAx>
        <c:axId val="328163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5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9999982640817677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0.12820536703955887</c:v>
                </c:pt>
                <c:pt idx="1">
                  <c:v>4.3530182210408724E-3</c:v>
                </c:pt>
                <c:pt idx="2">
                  <c:v>0.19045719545872966</c:v>
                </c:pt>
                <c:pt idx="3">
                  <c:v>0.1304920913884007</c:v>
                </c:pt>
                <c:pt idx="4">
                  <c:v>0.14454086580301861</c:v>
                </c:pt>
                <c:pt idx="5">
                  <c:v>7.3587893892830367E-2</c:v>
                </c:pt>
                <c:pt idx="7">
                  <c:v>0.10312294109895902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6-4F68-89EF-63607B5108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0.14321109548337821</c:v>
                </c:pt>
                <c:pt idx="1">
                  <c:v>3.7751839439115528E-3</c:v>
                </c:pt>
                <c:pt idx="2">
                  <c:v>0.15161092359619516</c:v>
                </c:pt>
                <c:pt idx="3">
                  <c:v>3.0023432923257175E-2</c:v>
                </c:pt>
                <c:pt idx="4">
                  <c:v>3.2995996717805905E-2</c:v>
                </c:pt>
                <c:pt idx="5">
                  <c:v>9.0617071875046543E-2</c:v>
                </c:pt>
                <c:pt idx="7">
                  <c:v>9.0982562480783596E-2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6-4F68-89EF-63607B51084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0.14480388230143723</c:v>
                </c:pt>
                <c:pt idx="1">
                  <c:v>2.4654262490850956E-3</c:v>
                </c:pt>
                <c:pt idx="2">
                  <c:v>0.19834305001534214</c:v>
                </c:pt>
                <c:pt idx="3">
                  <c:v>1.8453427065026361E-2</c:v>
                </c:pt>
                <c:pt idx="4">
                  <c:v>1.5565556854066688E-2</c:v>
                </c:pt>
                <c:pt idx="5">
                  <c:v>3.0875935239475918E-2</c:v>
                </c:pt>
                <c:pt idx="7">
                  <c:v>6.5447797250406295E-2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4F68-89EF-63607B51084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5.9417468493558993E-2</c:v>
                </c:pt>
                <c:pt idx="1">
                  <c:v>1.6487538040756578E-2</c:v>
                </c:pt>
                <c:pt idx="2">
                  <c:v>1.9515188708192698E-2</c:v>
                </c:pt>
                <c:pt idx="3">
                  <c:v>0.23694451418528747</c:v>
                </c:pt>
                <c:pt idx="4">
                  <c:v>5.5871894969788893E-2</c:v>
                </c:pt>
                <c:pt idx="5">
                  <c:v>6.1548314707152753E-2</c:v>
                </c:pt>
                <c:pt idx="7">
                  <c:v>7.3378135019985066E-2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6-4F68-89EF-63607B51084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0C-417B-8928-06C9F157C2B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4B-4DF3-86B4-4AFA6EBD5EC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C-417B-8928-06C9F157C2B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4B-4DF3-86B4-4AFA6EBD5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5.2161439655734501E-4</c:v>
                </c:pt>
                <c:pt idx="1">
                  <c:v>0</c:v>
                </c:pt>
                <c:pt idx="2">
                  <c:v>0</c:v>
                </c:pt>
                <c:pt idx="3">
                  <c:v>1.8830027617373839E-4</c:v>
                </c:pt>
                <c:pt idx="4">
                  <c:v>0.4459059601660989</c:v>
                </c:pt>
                <c:pt idx="5">
                  <c:v>0</c:v>
                </c:pt>
                <c:pt idx="7">
                  <c:v>3.9526507664602278E-2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76-4F68-89EF-63607B51084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0C-417B-8928-06C9F157C2B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0.11611509049078327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1.9610860941619212E-3</c:v>
                </c:pt>
                <c:pt idx="7">
                  <c:v>2.8244828040585056E-2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76-4F68-89EF-63607B51084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1.0590635158673237E-2</c:v>
                </c:pt>
                <c:pt idx="1">
                  <c:v>5.277553064447783E-3</c:v>
                </c:pt>
                <c:pt idx="2">
                  <c:v>2.0834611844123965E-2</c:v>
                </c:pt>
                <c:pt idx="3">
                  <c:v>4.9711272909866933E-2</c:v>
                </c:pt>
                <c:pt idx="4">
                  <c:v>0</c:v>
                </c:pt>
                <c:pt idx="5">
                  <c:v>3.2856880433325554E-2</c:v>
                </c:pt>
                <c:pt idx="7">
                  <c:v>2.404137567531954E-2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76-4F68-89EF-63607B510845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7.940647733306011E-2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3.2320684741757233E-3</c:v>
                </c:pt>
                <c:pt idx="7">
                  <c:v>2.0151974348838232E-2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76-4F68-89EF-63607B510845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СIЛЛ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0.12330983473939675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7.0299117143233624E-3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76-4F68-89EF-63607B510845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0.12215416618513811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6.9640268810119907E-3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76-4F68-89EF-63607B510845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93C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3.0141860486778006E-2</c:v>
                </c:pt>
                <c:pt idx="1">
                  <c:v>2.5424708193690052E-3</c:v>
                </c:pt>
                <c:pt idx="2">
                  <c:v>1.537281374654802E-2</c:v>
                </c:pt>
                <c:pt idx="3">
                  <c:v>0</c:v>
                </c:pt>
                <c:pt idx="4">
                  <c:v>1.1512544446378397E-2</c:v>
                </c:pt>
                <c:pt idx="5">
                  <c:v>6.5485381220242384E-3</c:v>
                </c:pt>
                <c:pt idx="7">
                  <c:v>1.2265559801467036E-2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5-4DE0-B009-BF24E1025F75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0.28758650881621478</c:v>
                </c:pt>
                <c:pt idx="1">
                  <c:v>0.71963480873685426</c:v>
                </c:pt>
                <c:pt idx="2">
                  <c:v>0.40386621663086836</c:v>
                </c:pt>
                <c:pt idx="3">
                  <c:v>0.53418696125198761</c:v>
                </c:pt>
                <c:pt idx="4">
                  <c:v>0.29360718104284256</c:v>
                </c:pt>
                <c:pt idx="5">
                  <c:v>0.69877221116180699</c:v>
                </c:pt>
                <c:pt idx="7">
                  <c:v>0.52884438002371859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6-4D25-9831-D85EFFB0A0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8032"/>
        <c:axId val="373965288"/>
      </c:barChart>
      <c:catAx>
        <c:axId val="3739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65288"/>
        <c:crosses val="autoZero"/>
        <c:auto val="1"/>
        <c:lblAlgn val="ctr"/>
        <c:lblOffset val="100"/>
        <c:noMultiLvlLbl val="0"/>
      </c:catAx>
      <c:valAx>
        <c:axId val="373965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38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0.11842259012190373</c:v>
                </c:pt>
                <c:pt idx="1">
                  <c:v>5.9168736193297288E-4</c:v>
                </c:pt>
                <c:pt idx="2">
                  <c:v>0.20090191382015646</c:v>
                </c:pt>
                <c:pt idx="3">
                  <c:v>0.10484359969904093</c:v>
                </c:pt>
                <c:pt idx="4">
                  <c:v>0.16422506700787917</c:v>
                </c:pt>
                <c:pt idx="5">
                  <c:v>8.0743149569946784E-2</c:v>
                </c:pt>
                <c:pt idx="7">
                  <c:v>0.10742556948674696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D-4E76-90B2-68E76C1E4A5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0.13101560859559633</c:v>
                </c:pt>
                <c:pt idx="1">
                  <c:v>2.2174990816092046E-3</c:v>
                </c:pt>
                <c:pt idx="2">
                  <c:v>0.11919084810656307</c:v>
                </c:pt>
                <c:pt idx="3">
                  <c:v>3.5414034088078694E-2</c:v>
                </c:pt>
                <c:pt idx="4">
                  <c:v>2.3865582866539434E-2</c:v>
                </c:pt>
                <c:pt idx="5">
                  <c:v>8.9562244119671994E-2</c:v>
                </c:pt>
                <c:pt idx="7">
                  <c:v>8.8595196651593794E-2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D-4E76-90B2-68E76C1E4A5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0.1148633409682682</c:v>
                </c:pt>
                <c:pt idx="1">
                  <c:v>2.867869318930192E-3</c:v>
                </c:pt>
                <c:pt idx="2">
                  <c:v>0.2210939394644662</c:v>
                </c:pt>
                <c:pt idx="3">
                  <c:v>2.454544061394584E-2</c:v>
                </c:pt>
                <c:pt idx="4">
                  <c:v>1.5059478823773353E-2</c:v>
                </c:pt>
                <c:pt idx="5">
                  <c:v>3.1870655181083819E-2</c:v>
                </c:pt>
                <c:pt idx="7">
                  <c:v>7.0499703570773981E-2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D-4E76-90B2-68E76C1E4A5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5.8584360589080009E-2</c:v>
                </c:pt>
                <c:pt idx="1">
                  <c:v>1.4886091832095312E-2</c:v>
                </c:pt>
                <c:pt idx="2">
                  <c:v>2.075779360123934E-2</c:v>
                </c:pt>
                <c:pt idx="3">
                  <c:v>0.19659743173599037</c:v>
                </c:pt>
                <c:pt idx="4">
                  <c:v>5.913425261009831E-2</c:v>
                </c:pt>
                <c:pt idx="5">
                  <c:v>6.4338556363091354E-2</c:v>
                </c:pt>
                <c:pt idx="7">
                  <c:v>7.0460810700405219E-2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2D-4E76-90B2-68E76C1E4A5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2D-4E76-90B2-68E76C1E4A5D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81-4FBF-A5A3-0D9A556D0D8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2D-4E76-90B2-68E76C1E4A5D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81-4FBF-A5A3-0D9A556D0D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2.0027171270723424E-3</c:v>
                </c:pt>
                <c:pt idx="1">
                  <c:v>0</c:v>
                </c:pt>
                <c:pt idx="2">
                  <c:v>0</c:v>
                </c:pt>
                <c:pt idx="3">
                  <c:v>5.3499131256414751E-5</c:v>
                </c:pt>
                <c:pt idx="4">
                  <c:v>0.4427695432162902</c:v>
                </c:pt>
                <c:pt idx="5">
                  <c:v>0</c:v>
                </c:pt>
                <c:pt idx="7">
                  <c:v>3.3995278717612834E-2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2D-4E76-90B2-68E76C1E4A5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rgbClr val="3C8DA3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02D-4E76-90B2-68E76C1E4A5D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02D-4E76-90B2-68E76C1E4A5D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81-4FBF-A5A3-0D9A556D0D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0.10850185267738657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3.1692321754838264E-3</c:v>
                </c:pt>
                <c:pt idx="7">
                  <c:v>3.4267878550093701E-2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2D-4E76-90B2-68E76C1E4A5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81-4FBF-A5A3-0D9A556D0D81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7.7359894208551161E-2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6.3418838909458982E-3</c:v>
                </c:pt>
                <c:pt idx="7">
                  <c:v>2.5883012425079382E-2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2D-4E76-90B2-68E76C1E4A5D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9.9217062952042245E-3</c:v>
                </c:pt>
                <c:pt idx="1">
                  <c:v>4.6330623571218124E-3</c:v>
                </c:pt>
                <c:pt idx="2">
                  <c:v>2.1190915496518824E-2</c:v>
                </c:pt>
                <c:pt idx="3">
                  <c:v>5.919524059186422E-2</c:v>
                </c:pt>
                <c:pt idx="4">
                  <c:v>0</c:v>
                </c:pt>
                <c:pt idx="5">
                  <c:v>3.7592491931841478E-2</c:v>
                </c:pt>
                <c:pt idx="7">
                  <c:v>2.5349394531406846E-2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2D-4E76-90B2-68E76C1E4A5D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СIЛЛ</c:v>
                </c:pt>
              </c:strCache>
            </c:strRef>
          </c:tx>
          <c:spPr>
            <a:solidFill>
              <a:srgbClr val="948A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0.12518021450299058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7.3935732181667942E-3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2D-4E76-90B2-68E76C1E4A5D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НАША СПРАВА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7.1756755408850348E-2</c:v>
                </c:pt>
                <c:pt idx="3">
                  <c:v>0</c:v>
                </c:pt>
                <c:pt idx="4">
                  <c:v>0</c:v>
                </c:pt>
                <c:pt idx="5">
                  <c:v>5.4845635782449923E-3</c:v>
                </c:pt>
                <c:pt idx="7">
                  <c:v>8.4325473313206813E-3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D-4E76-90B2-68E76C1E4A5D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3.5036224446416332E-2</c:v>
                </c:pt>
                <c:pt idx="1">
                  <c:v>1.4874173059215728E-3</c:v>
                </c:pt>
                <c:pt idx="2">
                  <c:v>1.6594007425102739E-2</c:v>
                </c:pt>
                <c:pt idx="3">
                  <c:v>0</c:v>
                </c:pt>
                <c:pt idx="4">
                  <c:v>7.8801099344392844E-3</c:v>
                </c:pt>
                <c:pt idx="5">
                  <c:v>8.7412653150911769E-3</c:v>
                </c:pt>
                <c:pt idx="7">
                  <c:v>1.5989175568044071E-2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02D-4E76-90B2-68E76C1E4A5D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0.34429170497052108</c:v>
                </c:pt>
                <c:pt idx="1">
                  <c:v>0.84813615823939836</c:v>
                </c:pt>
                <c:pt idx="2">
                  <c:v>0.32851382667710299</c:v>
                </c:pt>
                <c:pt idx="3">
                  <c:v>0.57935075413982351</c:v>
                </c:pt>
                <c:pt idx="4">
                  <c:v>0.28706596554098029</c:v>
                </c:pt>
                <c:pt idx="5">
                  <c:v>0.6721559578745987</c:v>
                </c:pt>
                <c:pt idx="7">
                  <c:v>0.51170785924875573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7-4860-ADF1-50FF87741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7248"/>
        <c:axId val="373966464"/>
      </c:barChart>
      <c:catAx>
        <c:axId val="37396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66464"/>
        <c:crosses val="autoZero"/>
        <c:auto val="1"/>
        <c:lblAlgn val="ctr"/>
        <c:lblOffset val="100"/>
        <c:noMultiLvlLbl val="0"/>
      </c:catAx>
      <c:valAx>
        <c:axId val="373966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7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595853596109531"/>
          <c:y val="9.3221749966390557E-2"/>
          <c:w val="0.23115206324830076"/>
          <c:h val="0.782001365060651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7779468892119596E-2"/>
          <c:y val="9.7324129017361691E-2"/>
          <c:w val="0.90156911522700556"/>
          <c:h val="0.660158999861013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Лист1!$B$2:$Q$2</c:f>
              <c:numCache>
                <c:formatCode>0.0%</c:formatCode>
                <c:ptCount val="10"/>
                <c:pt idx="0">
                  <c:v>0.42832465573451417</c:v>
                </c:pt>
                <c:pt idx="1">
                  <c:v>0.42304831086994577</c:v>
                </c:pt>
                <c:pt idx="2">
                  <c:v>0.39060438110319345</c:v>
                </c:pt>
                <c:pt idx="3">
                  <c:v>0.39216767788196361</c:v>
                </c:pt>
                <c:pt idx="4">
                  <c:v>0.4093201754385965</c:v>
                </c:pt>
                <c:pt idx="5">
                  <c:v>0.42724378280698733</c:v>
                </c:pt>
                <c:pt idx="6">
                  <c:v>0.39134183139355871</c:v>
                </c:pt>
                <c:pt idx="7">
                  <c:v>0.41854256965944275</c:v>
                </c:pt>
                <c:pt idx="8">
                  <c:v>0.41807558428642466</c:v>
                </c:pt>
                <c:pt idx="9">
                  <c:v>0.43206754496879718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8-45D5-8AAB-989B4D03CB4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Лист1!$B$3:$Q$3</c:f>
              <c:numCache>
                <c:formatCode>0.0%</c:formatCode>
                <c:ptCount val="10"/>
                <c:pt idx="0">
                  <c:v>4.5009975183689363E-2</c:v>
                </c:pt>
                <c:pt idx="1">
                  <c:v>4.3759845965342208E-2</c:v>
                </c:pt>
                <c:pt idx="2">
                  <c:v>4.3986979853963229E-2</c:v>
                </c:pt>
                <c:pt idx="3">
                  <c:v>4.1367898510755653E-2</c:v>
                </c:pt>
                <c:pt idx="4">
                  <c:v>4.7258771929824563E-2</c:v>
                </c:pt>
                <c:pt idx="5">
                  <c:v>6.1182342311332932E-2</c:v>
                </c:pt>
                <c:pt idx="6">
                  <c:v>5.9979062750169343E-2</c:v>
                </c:pt>
                <c:pt idx="7">
                  <c:v>6.2125386996904029E-2</c:v>
                </c:pt>
                <c:pt idx="8">
                  <c:v>5.958892756505884E-2</c:v>
                </c:pt>
                <c:pt idx="9">
                  <c:v>6.4526654974099609E-2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8-45D5-8AAB-989B4D03CB4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Лист1!$B$4:$Q$4</c:f>
              <c:numCache>
                <c:formatCode>0.0%</c:formatCode>
                <c:ptCount val="10"/>
                <c:pt idx="0">
                  <c:v>0.12164858157753881</c:v>
                </c:pt>
                <c:pt idx="1">
                  <c:v>0.13127953789602662</c:v>
                </c:pt>
                <c:pt idx="2">
                  <c:v>0.13196093956188967</c:v>
                </c:pt>
                <c:pt idx="3">
                  <c:v>0.1136238279095422</c:v>
                </c:pt>
                <c:pt idx="4">
                  <c:v>0.10449561403508772</c:v>
                </c:pt>
                <c:pt idx="5">
                  <c:v>0.10670338180879442</c:v>
                </c:pt>
                <c:pt idx="6">
                  <c:v>0.16571217439497507</c:v>
                </c:pt>
                <c:pt idx="7">
                  <c:v>0.18113854489164088</c:v>
                </c:pt>
                <c:pt idx="8">
                  <c:v>0.17570031493452676</c:v>
                </c:pt>
                <c:pt idx="9">
                  <c:v>0.12884936982501938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8-45D5-8AAB-989B4D03CB4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Лист1!$B$5:$Q$5</c:f>
              <c:numCache>
                <c:formatCode>0.0%</c:formatCode>
                <c:ptCount val="10"/>
                <c:pt idx="0">
                  <c:v>0.2963846041555156</c:v>
                </c:pt>
                <c:pt idx="1">
                  <c:v>0.28955890075266938</c:v>
                </c:pt>
                <c:pt idx="2">
                  <c:v>0.21967097739069236</c:v>
                </c:pt>
                <c:pt idx="3">
                  <c:v>0.18422504136789852</c:v>
                </c:pt>
                <c:pt idx="4">
                  <c:v>0.14473684210526316</c:v>
                </c:pt>
                <c:pt idx="5">
                  <c:v>9.7237759228982021E-2</c:v>
                </c:pt>
                <c:pt idx="6">
                  <c:v>8.3441098589814647E-2</c:v>
                </c:pt>
                <c:pt idx="7">
                  <c:v>8.3594427244582048E-2</c:v>
                </c:pt>
                <c:pt idx="8">
                  <c:v>7.6661694016243995E-2</c:v>
                </c:pt>
                <c:pt idx="9">
                  <c:v>5.9795244116327445E-2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8-45D5-8AAB-989B4D03CB4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Лист1!$B$6:$Q$6</c:f>
              <c:numCache>
                <c:formatCode>0.0%</c:formatCode>
                <c:ptCount val="10"/>
                <c:pt idx="0">
                  <c:v>3.2966765607513021E-2</c:v>
                </c:pt>
                <c:pt idx="1">
                  <c:v>3.4132679852966918E-2</c:v>
                </c:pt>
                <c:pt idx="2">
                  <c:v>2.9911146300694993E-2</c:v>
                </c:pt>
                <c:pt idx="3">
                  <c:v>3.1991174848317705E-2</c:v>
                </c:pt>
                <c:pt idx="4">
                  <c:v>3.3333333333333333E-2</c:v>
                </c:pt>
                <c:pt idx="5">
                  <c:v>3.4420445744772397E-2</c:v>
                </c:pt>
                <c:pt idx="6">
                  <c:v>2.955847034915943E-2</c:v>
                </c:pt>
                <c:pt idx="7">
                  <c:v>2.9973684210526319E-2</c:v>
                </c:pt>
                <c:pt idx="8">
                  <c:v>2.9711586275484834E-2</c:v>
                </c:pt>
                <c:pt idx="9">
                  <c:v>2.9245013663988254E-2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8-45D5-8AAB-989B4D03CB4E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Лист1!$B$7:$Q$7</c:f>
              <c:numCache>
                <c:formatCode>0.0%</c:formatCode>
                <c:ptCount val="10"/>
                <c:pt idx="0">
                  <c:v>3.892754610481242E-3</c:v>
                </c:pt>
                <c:pt idx="1">
                  <c:v>3.8289865219674432E-3</c:v>
                </c:pt>
                <c:pt idx="2">
                  <c:v>3.5189583883170582E-3</c:v>
                </c:pt>
                <c:pt idx="3">
                  <c:v>3.3094318808604521E-3</c:v>
                </c:pt>
                <c:pt idx="4">
                  <c:v>2.631578947368421E-3</c:v>
                </c:pt>
                <c:pt idx="5">
                  <c:v>3.0117890026675844E-3</c:v>
                </c:pt>
                <c:pt idx="6">
                  <c:v>2.4632058624299525E-3</c:v>
                </c:pt>
                <c:pt idx="7">
                  <c:v>2.4891640866873065E-3</c:v>
                </c:pt>
                <c:pt idx="8">
                  <c:v>2.4034477042930548E-3</c:v>
                </c:pt>
                <c:pt idx="9">
                  <c:v>8.1576049271933756E-4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D8-45D5-8AAB-989B4D03CB4E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Лист1!$B$8:$Q$8</c:f>
              <c:numCache>
                <c:formatCode>0.0%</c:formatCode>
                <c:ptCount val="10"/>
                <c:pt idx="0">
                  <c:v>7.1772663130747899E-2</c:v>
                </c:pt>
                <c:pt idx="1">
                  <c:v>7.4391738141081742E-2</c:v>
                </c:pt>
                <c:pt idx="2">
                  <c:v>0.18034661740124924</c:v>
                </c:pt>
                <c:pt idx="3">
                  <c:v>0.23331494760066188</c:v>
                </c:pt>
                <c:pt idx="4">
                  <c:v>0.25822368421052633</c:v>
                </c:pt>
                <c:pt idx="5">
                  <c:v>0.27020049909646332</c:v>
                </c:pt>
                <c:pt idx="6">
                  <c:v>0.26750415665989286</c:v>
                </c:pt>
                <c:pt idx="7">
                  <c:v>0.2221362229102167</c:v>
                </c:pt>
                <c:pt idx="8">
                  <c:v>0.23785844521796784</c:v>
                </c:pt>
                <c:pt idx="9">
                  <c:v>0.28470041195904883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D8-45D5-8AAB-989B4D03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6829272"/>
        <c:axId val="366829664"/>
      </c:barChart>
      <c:catAx>
        <c:axId val="36682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829664"/>
        <c:crosses val="autoZero"/>
        <c:auto val="1"/>
        <c:lblAlgn val="ctr"/>
        <c:lblOffset val="100"/>
        <c:noMultiLvlLbl val="0"/>
      </c:catAx>
      <c:valAx>
        <c:axId val="3668296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66829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888130172724714E-2"/>
          <c:y val="0.91262632244216046"/>
          <c:w val="0.88428618927243197"/>
          <c:h val="6.2806654221255365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0.12049573973663827</c:v>
                </c:pt>
                <c:pt idx="1">
                  <c:v>4.3530182210408724E-3</c:v>
                </c:pt>
                <c:pt idx="2">
                  <c:v>0.19045719545872966</c:v>
                </c:pt>
                <c:pt idx="3">
                  <c:v>0.1304920913884007</c:v>
                </c:pt>
                <c:pt idx="4">
                  <c:v>0.14454086580301861</c:v>
                </c:pt>
                <c:pt idx="5">
                  <c:v>7.3587893892830367E-2</c:v>
                </c:pt>
                <c:pt idx="7">
                  <c:v>0.10217971371737714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6-4F68-89EF-63607B5108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0.15872192099147947</c:v>
                </c:pt>
                <c:pt idx="1">
                  <c:v>1.6487538040756578E-2</c:v>
                </c:pt>
                <c:pt idx="2">
                  <c:v>1.9515188708192698E-2</c:v>
                </c:pt>
                <c:pt idx="3">
                  <c:v>0.23694451418528747</c:v>
                </c:pt>
                <c:pt idx="4">
                  <c:v>5.5871894969788893E-2</c:v>
                </c:pt>
                <c:pt idx="5">
                  <c:v>6.1548314707152753E-2</c:v>
                </c:pt>
                <c:pt idx="7">
                  <c:v>9.9614111649803702E-2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6-4F68-89EF-63607B51084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0.13539116963594114</c:v>
                </c:pt>
                <c:pt idx="1">
                  <c:v>3.7751839439115528E-3</c:v>
                </c:pt>
                <c:pt idx="2">
                  <c:v>0.15161092359619516</c:v>
                </c:pt>
                <c:pt idx="3">
                  <c:v>3.0023432923257175E-2</c:v>
                </c:pt>
                <c:pt idx="4">
                  <c:v>3.2995996717805905E-2</c:v>
                </c:pt>
                <c:pt idx="5">
                  <c:v>9.0617071875046543E-2</c:v>
                </c:pt>
                <c:pt idx="7">
                  <c:v>9.1246559808502117E-2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4F68-89EF-63607B51084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0.14233152594887685</c:v>
                </c:pt>
                <c:pt idx="1">
                  <c:v>2.4654262490850956E-3</c:v>
                </c:pt>
                <c:pt idx="2">
                  <c:v>0.19834305001534214</c:v>
                </c:pt>
                <c:pt idx="3">
                  <c:v>1.8453427065026361E-2</c:v>
                </c:pt>
                <c:pt idx="4">
                  <c:v>1.5565556854066688E-2</c:v>
                </c:pt>
                <c:pt idx="5">
                  <c:v>3.0875935239475918E-2</c:v>
                </c:pt>
                <c:pt idx="7">
                  <c:v>6.8395094334085832E-2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6-4F68-89EF-63607B51084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C-417B-8928-06C9F157C2B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92-486C-BBBF-CD6F4BD683B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C-417B-8928-06C9F157C2B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92-486C-BBBF-CD6F4BD68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0" formatCode="0%">
                  <c:v>4.3377226955848178E-4</c:v>
                </c:pt>
                <c:pt idx="3" formatCode="0%">
                  <c:v>1.8830027617373839E-4</c:v>
                </c:pt>
                <c:pt idx="4" formatCode="0%">
                  <c:v>0.4459059601660989</c:v>
                </c:pt>
                <c:pt idx="7" formatCode="0%">
                  <c:v>3.7725250009956378E-2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76-4F68-89EF-63607B51084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0C-417B-8928-06C9F157C2B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8"/>
                <c:pt idx="0" formatCode="0%">
                  <c:v>9.6560805577072042E-2</c:v>
                </c:pt>
                <c:pt idx="5" formatCode="0%">
                  <c:v>1.9610860941619212E-3</c:v>
                </c:pt>
                <c:pt idx="7" formatCode="0%">
                  <c:v>2.6957686430606125E-2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76-4F68-89EF-63607B51084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8.8071262587141753E-3</c:v>
                </c:pt>
                <c:pt idx="1">
                  <c:v>5.277553064447783E-3</c:v>
                </c:pt>
                <c:pt idx="2">
                  <c:v>2.0834611844123965E-2</c:v>
                </c:pt>
                <c:pt idx="3">
                  <c:v>4.9711272909866933E-2</c:v>
                </c:pt>
                <c:pt idx="5">
                  <c:v>3.2856880433325554E-2</c:v>
                </c:pt>
                <c:pt idx="7">
                  <c:v>2.2945789079841787E-2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76-4F68-89EF-63607B510845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General</c:formatCode>
                <c:ptCount val="8"/>
                <c:pt idx="0" formatCode="0%">
                  <c:v>6.6034082106893877E-2</c:v>
                </c:pt>
                <c:pt idx="5" formatCode="0%">
                  <c:v>3.2320684741757233E-3</c:v>
                </c:pt>
                <c:pt idx="7" formatCode="0%">
                  <c:v>1.9233631186318465E-2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76-4F68-89EF-63607B510845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СIЛЛ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1">
                  <c:v>0.12330983473939675</c:v>
                </c:pt>
                <c:pt idx="7">
                  <c:v>6.7095524659334582E-3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76-4F68-89EF-63607B510845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1">
                  <c:v>0.12215416618513811</c:v>
                </c:pt>
                <c:pt idx="7">
                  <c:v>6.6466700623164622E-3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76-4F68-89EF-63607B510845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93C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3.2068164213787761E-2</c:v>
                </c:pt>
                <c:pt idx="1">
                  <c:v>2.5424708193690052E-3</c:v>
                </c:pt>
                <c:pt idx="2">
                  <c:v>1.537281374654802E-2</c:v>
                </c:pt>
                <c:pt idx="3">
                  <c:v>0</c:v>
                </c:pt>
                <c:pt idx="4">
                  <c:v>1.1512544446378397E-2</c:v>
                </c:pt>
                <c:pt idx="5">
                  <c:v>6.5485381220242384E-3</c:v>
                </c:pt>
                <c:pt idx="7">
                  <c:v>1.3601463902356203E-2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5-4DE0-B009-BF24E1025F75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0.23915569326103794</c:v>
                </c:pt>
                <c:pt idx="1">
                  <c:v>0.71963480873685426</c:v>
                </c:pt>
                <c:pt idx="2">
                  <c:v>0.40386621663086836</c:v>
                </c:pt>
                <c:pt idx="3">
                  <c:v>0.53418696125198761</c:v>
                </c:pt>
                <c:pt idx="4">
                  <c:v>0.29360718104284256</c:v>
                </c:pt>
                <c:pt idx="5">
                  <c:v>0.69877221116180699</c:v>
                </c:pt>
                <c:pt idx="7">
                  <c:v>0.50474447735290229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6-4D25-9831-D85EFFB0A0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8032"/>
        <c:axId val="373965288"/>
      </c:barChart>
      <c:catAx>
        <c:axId val="3739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65288"/>
        <c:crosses val="autoZero"/>
        <c:auto val="1"/>
        <c:lblAlgn val="ctr"/>
        <c:lblOffset val="100"/>
        <c:noMultiLvlLbl val="0"/>
      </c:catAx>
      <c:valAx>
        <c:axId val="373965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38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0.11797287336466869</c:v>
                </c:pt>
                <c:pt idx="1">
                  <c:v>5.9168736193297288E-4</c:v>
                </c:pt>
                <c:pt idx="2">
                  <c:v>0.20090191382015646</c:v>
                </c:pt>
                <c:pt idx="3">
                  <c:v>0.10484359969904093</c:v>
                </c:pt>
                <c:pt idx="4">
                  <c:v>0.16422506700787917</c:v>
                </c:pt>
                <c:pt idx="5">
                  <c:v>8.0743149569946784E-2</c:v>
                </c:pt>
                <c:pt idx="7">
                  <c:v>0.10745709781190485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D-4E76-90B2-68E76C1E4A5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0.13168284954914627</c:v>
                </c:pt>
                <c:pt idx="1">
                  <c:v>2.2174990816092046E-3</c:v>
                </c:pt>
                <c:pt idx="2">
                  <c:v>0.11919084810656307</c:v>
                </c:pt>
                <c:pt idx="3">
                  <c:v>3.5414034088078694E-2</c:v>
                </c:pt>
                <c:pt idx="4">
                  <c:v>2.3865582866539434E-2</c:v>
                </c:pt>
                <c:pt idx="5">
                  <c:v>8.9562244119671994E-2</c:v>
                </c:pt>
                <c:pt idx="7">
                  <c:v>8.9476873055348669E-2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D-4E76-90B2-68E76C1E4A5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0.12211968318792174</c:v>
                </c:pt>
                <c:pt idx="1">
                  <c:v>2.867869318930192E-3</c:v>
                </c:pt>
                <c:pt idx="2">
                  <c:v>0.2210939394644662</c:v>
                </c:pt>
                <c:pt idx="3">
                  <c:v>2.454544061394584E-2</c:v>
                </c:pt>
                <c:pt idx="4">
                  <c:v>1.5059478823773353E-2</c:v>
                </c:pt>
                <c:pt idx="5">
                  <c:v>3.1870655181083819E-2</c:v>
                </c:pt>
                <c:pt idx="7">
                  <c:v>7.3497066963981783E-2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D-4E76-90B2-68E76C1E4A5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7.8193228400394735E-2</c:v>
                </c:pt>
                <c:pt idx="1">
                  <c:v>1.4886091832095312E-2</c:v>
                </c:pt>
                <c:pt idx="2">
                  <c:v>2.075779360123934E-2</c:v>
                </c:pt>
                <c:pt idx="3">
                  <c:v>0.19659743173599037</c:v>
                </c:pt>
                <c:pt idx="4">
                  <c:v>5.913425261009831E-2</c:v>
                </c:pt>
                <c:pt idx="5">
                  <c:v>6.4338556363091354E-2</c:v>
                </c:pt>
                <c:pt idx="7">
                  <c:v>7.6477855888971519E-2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2D-4E76-90B2-68E76C1E4A5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2D-4E76-90B2-68E76C1E4A5D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64-4934-9A56-88E01483A1C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2D-4E76-90B2-68E76C1E4A5D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64-4934-9A56-88E01483A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0" formatCode="0%">
                  <c:v>1.9026715567959191E-3</c:v>
                </c:pt>
                <c:pt idx="3" formatCode="0%">
                  <c:v>5.3499131256414751E-5</c:v>
                </c:pt>
                <c:pt idx="4" formatCode="0%">
                  <c:v>0.4427695432162902</c:v>
                </c:pt>
                <c:pt idx="7" formatCode="0%">
                  <c:v>3.3457912279400606E-2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2D-4E76-90B2-68E76C1E4A5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rgbClr val="3C8DA3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02D-4E76-90B2-68E76C1E4A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2D-4E76-90B2-68E76C1E4A5D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64-4934-9A56-88E01483A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8"/>
                <c:pt idx="0" formatCode="0%">
                  <c:v>0.10308165150148407</c:v>
                </c:pt>
                <c:pt idx="5" formatCode="0%">
                  <c:v>3.1692321754838264E-3</c:v>
                </c:pt>
                <c:pt idx="7" formatCode="0%">
                  <c:v>3.372620310173173E-2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2D-4E76-90B2-68E76C1E4A5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64-4934-9A56-88E01483A1C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General</c:formatCode>
                <c:ptCount val="8"/>
                <c:pt idx="0" formatCode="0%">
                  <c:v>7.3495387020792585E-2</c:v>
                </c:pt>
                <c:pt idx="5" formatCode="0%">
                  <c:v>6.3418838909458982E-3</c:v>
                </c:pt>
                <c:pt idx="7" formatCode="0%">
                  <c:v>2.5473877312153781E-2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2D-4E76-90B2-68E76C1E4A5D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9.4260682687446699E-3</c:v>
                </c:pt>
                <c:pt idx="1">
                  <c:v>4.6330623571218124E-3</c:v>
                </c:pt>
                <c:pt idx="2">
                  <c:v>2.1190915496518824E-2</c:v>
                </c:pt>
                <c:pt idx="3">
                  <c:v>5.919524059186422E-2</c:v>
                </c:pt>
                <c:pt idx="5">
                  <c:v>3.7592491931841478E-2</c:v>
                </c:pt>
                <c:pt idx="7">
                  <c:v>2.4948694364676897E-2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2D-4E76-90B2-68E76C1E4A5D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СIЛЛ</c:v>
                </c:pt>
              </c:strCache>
            </c:strRef>
          </c:tx>
          <c:spPr>
            <a:solidFill>
              <a:srgbClr val="948A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1">
                  <c:v>0.12518021450299058</c:v>
                </c:pt>
                <c:pt idx="7">
                  <c:v>7.2767023391570812E-3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2D-4E76-90B2-68E76C1E4A5D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НАША СПРАВА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General</c:formatCode>
                <c:ptCount val="8"/>
                <c:pt idx="2" formatCode="0%">
                  <c:v>7.1756755408850348E-2</c:v>
                </c:pt>
                <c:pt idx="5" formatCode="0%">
                  <c:v>5.4845635782449923E-3</c:v>
                </c:pt>
                <c:pt idx="7" formatCode="0%">
                  <c:v>8.2992532947537712E-3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D-4E76-90B2-68E76C1E4A5D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3.5032946140984796E-2</c:v>
                </c:pt>
                <c:pt idx="1">
                  <c:v>1.4874173059215728E-3</c:v>
                </c:pt>
                <c:pt idx="2">
                  <c:v>1.6594007425102739E-2</c:v>
                </c:pt>
                <c:pt idx="4">
                  <c:v>7.8801099344392844E-3</c:v>
                </c:pt>
                <c:pt idx="5">
                  <c:v>8.7412653150911769E-3</c:v>
                </c:pt>
                <c:pt idx="7">
                  <c:v>1.6289216643649383E-2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02D-4E76-90B2-68E76C1E4A5D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0.32709264100906649</c:v>
                </c:pt>
                <c:pt idx="1">
                  <c:v>0.84813615823939836</c:v>
                </c:pt>
                <c:pt idx="2">
                  <c:v>0.32851382667710299</c:v>
                </c:pt>
                <c:pt idx="3">
                  <c:v>0.57935075413982351</c:v>
                </c:pt>
                <c:pt idx="4">
                  <c:v>0.28706596554098029</c:v>
                </c:pt>
                <c:pt idx="5">
                  <c:v>0.6721559578745987</c:v>
                </c:pt>
                <c:pt idx="7">
                  <c:v>0.50361924694426996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7-4860-ADF1-50FF87741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7248"/>
        <c:axId val="373966464"/>
      </c:barChart>
      <c:catAx>
        <c:axId val="37396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66464"/>
        <c:crosses val="autoZero"/>
        <c:auto val="1"/>
        <c:lblAlgn val="ctr"/>
        <c:lblOffset val="100"/>
        <c:noMultiLvlLbl val="0"/>
      </c:catAx>
      <c:valAx>
        <c:axId val="373966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7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595853596109531"/>
          <c:y val="9.3221749966390557E-2"/>
          <c:w val="0.23115206324830076"/>
          <c:h val="0.782001365060651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0.14655428266160148</c:v>
                </c:pt>
                <c:pt idx="1">
                  <c:v>0</c:v>
                </c:pt>
                <c:pt idx="2">
                  <c:v>0.13488348683879411</c:v>
                </c:pt>
                <c:pt idx="3">
                  <c:v>3.8256368170196647E-2</c:v>
                </c:pt>
                <c:pt idx="4">
                  <c:v>5.4704188724807284E-2</c:v>
                </c:pt>
                <c:pt idx="5">
                  <c:v>8.0613474058565407E-2</c:v>
                </c:pt>
                <c:pt idx="7">
                  <c:v>8.5304102652626737E-2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A-482C-87F5-A470F2B49DB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0.11986308145861775</c:v>
                </c:pt>
                <c:pt idx="1">
                  <c:v>4.2749315342996462E-3</c:v>
                </c:pt>
                <c:pt idx="2">
                  <c:v>0.24711862700689516</c:v>
                </c:pt>
                <c:pt idx="3">
                  <c:v>2.7840030302073798E-2</c:v>
                </c:pt>
                <c:pt idx="4">
                  <c:v>2.9070307420822884E-2</c:v>
                </c:pt>
                <c:pt idx="5">
                  <c:v>4.1916425273180943E-2</c:v>
                </c:pt>
                <c:pt idx="7">
                  <c:v>6.6121468438920541E-2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A-482C-87F5-A470F2B49DB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BIGBOARD UKRAINE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7.3326606121762533E-2</c:v>
                </c:pt>
                <c:pt idx="1">
                  <c:v>2.2710573775966869E-3</c:v>
                </c:pt>
                <c:pt idx="2">
                  <c:v>0.14197996879561126</c:v>
                </c:pt>
                <c:pt idx="3">
                  <c:v>6.2718979830182126E-2</c:v>
                </c:pt>
                <c:pt idx="4">
                  <c:v>1.0959413021268691E-2</c:v>
                </c:pt>
                <c:pt idx="5">
                  <c:v>6.5821550463188688E-2</c:v>
                </c:pt>
                <c:pt idx="7">
                  <c:v>6.4603832211289486E-2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A-482C-87F5-A470F2B49DB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6.37106507587899E-2</c:v>
                </c:pt>
                <c:pt idx="1">
                  <c:v>2.2643777970743437E-2</c:v>
                </c:pt>
                <c:pt idx="2">
                  <c:v>2.5366148271176205E-2</c:v>
                </c:pt>
                <c:pt idx="3">
                  <c:v>0.14074681986048421</c:v>
                </c:pt>
                <c:pt idx="4">
                  <c:v>3.9565338534410702E-2</c:v>
                </c:pt>
                <c:pt idx="5">
                  <c:v>6.2050076003097483E-2</c:v>
                </c:pt>
                <c:pt idx="7">
                  <c:v>6.4833995051498935E-2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A-482C-87F5-A470F2B49DBA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0A-482C-87F5-A470F2B49DBA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7D-49E9-BD58-0F6A3DC4297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A-482C-87F5-A470F2B49DBA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7D-49E9-BD58-0F6A3DC42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2.8408194185789592E-4</c:v>
                </c:pt>
                <c:pt idx="4">
                  <c:v>0.60722578248351444</c:v>
                </c:pt>
                <c:pt idx="5">
                  <c:v>0</c:v>
                </c:pt>
                <c:pt idx="7">
                  <c:v>4.7057511939697337E-2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0A-482C-87F5-A470F2B49DBA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0A-482C-87F5-A470F2B49DBA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1.9291268475099425E-2</c:v>
                </c:pt>
                <c:pt idx="1">
                  <c:v>9.0174337051633149E-3</c:v>
                </c:pt>
                <c:pt idx="2">
                  <c:v>3.3116915798480043E-2</c:v>
                </c:pt>
                <c:pt idx="3">
                  <c:v>7.0673274202203207E-2</c:v>
                </c:pt>
                <c:pt idx="4">
                  <c:v>0</c:v>
                </c:pt>
                <c:pt idx="5">
                  <c:v>3.8811770441965182E-2</c:v>
                </c:pt>
                <c:pt idx="7">
                  <c:v>3.3877093043328158E-2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0A-482C-87F5-A470F2B49DBA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0.12091173502700778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2.2083918891788799E-3</c:v>
                </c:pt>
                <c:pt idx="7">
                  <c:v>2.3084613614131999E-2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0A-482C-87F5-A470F2B49DBA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СIЛЛ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0</c:v>
                </c:pt>
                <c:pt idx="1">
                  <c:v>0.14053837419010087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7.566603371885609E-3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0A-482C-87F5-A470F2B49DBA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4.8930571219406027E-2</c:v>
                </c:pt>
                <c:pt idx="1">
                  <c:v>4.40852314474651E-3</c:v>
                </c:pt>
                <c:pt idx="2">
                  <c:v>2.3252302581911521E-2</c:v>
                </c:pt>
                <c:pt idx="3">
                  <c:v>0</c:v>
                </c:pt>
                <c:pt idx="4">
                  <c:v>2.1500882325624592E-2</c:v>
                </c:pt>
                <c:pt idx="5">
                  <c:v>9.2852840795021076E-3</c:v>
                </c:pt>
                <c:pt idx="7">
                  <c:v>1.7114764946199436E-2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0A-482C-87F5-A470F2B49DBA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0.12524213479393495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6.7430519592611773E-3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0A-482C-87F5-A470F2B49DBA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0.40741180427771512</c:v>
                </c:pt>
                <c:pt idx="1">
                  <c:v>0.69160376728341455</c:v>
                </c:pt>
                <c:pt idx="2">
                  <c:v>0.3942825507071317</c:v>
                </c:pt>
                <c:pt idx="3">
                  <c:v>0.65948044569300213</c:v>
                </c:pt>
                <c:pt idx="4">
                  <c:v>0.2369740874895514</c:v>
                </c:pt>
                <c:pt idx="5">
                  <c:v>0.6992930277913213</c:v>
                </c:pt>
                <c:pt idx="7">
                  <c:v>0.58369296277116056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A-482C-87F5-A470F2B49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6856"/>
        <c:axId val="373952744"/>
      </c:barChart>
      <c:catAx>
        <c:axId val="373966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52744"/>
        <c:crosses val="autoZero"/>
        <c:auto val="1"/>
        <c:lblAlgn val="ctr"/>
        <c:lblOffset val="100"/>
        <c:noMultiLvlLbl val="0"/>
      </c:catAx>
      <c:valAx>
        <c:axId val="3739527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6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AA46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0.14776618057495761</c:v>
                </c:pt>
                <c:pt idx="1">
                  <c:v>0</c:v>
                </c:pt>
                <c:pt idx="2">
                  <c:v>0.12692949501244699</c:v>
                </c:pt>
                <c:pt idx="3">
                  <c:v>4.0245632957944755E-2</c:v>
                </c:pt>
                <c:pt idx="4">
                  <c:v>3.6974525139775165E-2</c:v>
                </c:pt>
                <c:pt idx="5">
                  <c:v>8.9902217315213473E-2</c:v>
                </c:pt>
                <c:pt idx="7">
                  <c:v>9.3031834760206725E-2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E-40B3-86A8-D8A712C7048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7.5821266789283415E-2</c:v>
                </c:pt>
                <c:pt idx="1">
                  <c:v>9.6353679569496605E-4</c:v>
                </c:pt>
                <c:pt idx="2">
                  <c:v>0.15429853892182024</c:v>
                </c:pt>
                <c:pt idx="3">
                  <c:v>7.0764139073835164E-2</c:v>
                </c:pt>
                <c:pt idx="4">
                  <c:v>1.1846849583106774E-2</c:v>
                </c:pt>
                <c:pt idx="5">
                  <c:v>7.5982259858619436E-2</c:v>
                </c:pt>
                <c:pt idx="7">
                  <c:v>7.4319328770368218E-2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E-40B3-86A8-D8A712C7048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0.10233375608230579</c:v>
                </c:pt>
                <c:pt idx="1">
                  <c:v>4.6701988107478486E-3</c:v>
                </c:pt>
                <c:pt idx="2">
                  <c:v>0.2532583829054203</c:v>
                </c:pt>
                <c:pt idx="3">
                  <c:v>3.0768381951771999E-2</c:v>
                </c:pt>
                <c:pt idx="4">
                  <c:v>2.5007469655911843E-2</c:v>
                </c:pt>
                <c:pt idx="5">
                  <c:v>3.8442478754026198E-2</c:v>
                </c:pt>
                <c:pt idx="7">
                  <c:v>7.1344449131172771E-2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E-40B3-86A8-D8A712C7048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6.758298521638606E-2</c:v>
                </c:pt>
                <c:pt idx="1">
                  <c:v>2.1475101400688767E-2</c:v>
                </c:pt>
                <c:pt idx="2">
                  <c:v>2.3067879038272336E-2</c:v>
                </c:pt>
                <c:pt idx="3">
                  <c:v>0.14858724594626077</c:v>
                </c:pt>
                <c:pt idx="4">
                  <c:v>5.6069089255103691E-2</c:v>
                </c:pt>
                <c:pt idx="5">
                  <c:v>6.0175164240728593E-2</c:v>
                </c:pt>
                <c:pt idx="7">
                  <c:v>6.8144540101047604E-2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6E-40B3-86A8-D8A712C7048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6E-40B3-86A8-D8A712C7048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3E-4FE0-986F-31A096AA84E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6E-40B3-86A8-D8A712C7048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3E-4FE0-986F-31A096AA8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6.7062626027992672E-5</c:v>
                </c:pt>
                <c:pt idx="4">
                  <c:v>0.64873494895200112</c:v>
                </c:pt>
                <c:pt idx="5">
                  <c:v>0</c:v>
                </c:pt>
                <c:pt idx="7">
                  <c:v>4.3675853229968919E-2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6E-40B3-86A8-D8A712C7048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4198A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6E-40B3-86A8-D8A712C7048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D6E-40B3-86A8-D8A712C70487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3E-4FE0-986F-31A096AA84E1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3E-4FE0-986F-31A096AA8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1.5420738139400174E-2</c:v>
                </c:pt>
                <c:pt idx="1">
                  <c:v>7.3876099354811117E-3</c:v>
                </c:pt>
                <c:pt idx="2">
                  <c:v>2.9276043289649209E-2</c:v>
                </c:pt>
                <c:pt idx="3">
                  <c:v>7.0874632733862242E-2</c:v>
                </c:pt>
                <c:pt idx="4">
                  <c:v>0</c:v>
                </c:pt>
                <c:pt idx="5">
                  <c:v>3.2756195543773937E-2</c:v>
                </c:pt>
                <c:pt idx="7">
                  <c:v>2.9601613461224949E-2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6E-40B3-86A8-D8A712C7048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3E-4FE0-986F-31A096AA84E1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0.10574676329812857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2.4030039531826824E-3</c:v>
                </c:pt>
                <c:pt idx="7">
                  <c:v>2.7868347963439313E-2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6E-40B3-86A8-D8A712C70487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5.086825427295795E-2</c:v>
                </c:pt>
                <c:pt idx="1">
                  <c:v>2.4221935383694471E-3</c:v>
                </c:pt>
                <c:pt idx="2">
                  <c:v>2.1657569211269875E-2</c:v>
                </c:pt>
                <c:pt idx="3">
                  <c:v>0</c:v>
                </c:pt>
                <c:pt idx="4">
                  <c:v>1.3085553117525715E-2</c:v>
                </c:pt>
                <c:pt idx="5">
                  <c:v>1.1374337937646983E-2</c:v>
                </c:pt>
                <c:pt idx="7">
                  <c:v>2.0499714118166094E-2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6E-40B3-86A8-D8A712C70487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СIЛЛ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0.14082657709920041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7.5734852528817637E-3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6E-40B3-86A8-D8A712C70487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НАША СПРАВА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6.1120895203616105E-2</c:v>
                </c:pt>
                <c:pt idx="3">
                  <c:v>0</c:v>
                </c:pt>
                <c:pt idx="4">
                  <c:v>0</c:v>
                </c:pt>
                <c:pt idx="5">
                  <c:v>6.4162663740907691E-3</c:v>
                </c:pt>
                <c:pt idx="7">
                  <c:v>8.3314128563733263E-3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6E-40B3-86A8-D8A712C70487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0.43446005562658052</c:v>
                </c:pt>
                <c:pt idx="1">
                  <c:v>0.82225478241981742</c:v>
                </c:pt>
                <c:pt idx="2">
                  <c:v>0.33039119641750492</c:v>
                </c:pt>
                <c:pt idx="3">
                  <c:v>0.63869290471029705</c:v>
                </c:pt>
                <c:pt idx="4">
                  <c:v>0.20828156429657571</c:v>
                </c:pt>
                <c:pt idx="5">
                  <c:v>0.68254807602271794</c:v>
                </c:pt>
                <c:pt idx="7">
                  <c:v>0.55560942035515037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D6E-40B3-86A8-D8A712C70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58232"/>
        <c:axId val="373962936"/>
      </c:barChart>
      <c:catAx>
        <c:axId val="373958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62936"/>
        <c:crosses val="autoZero"/>
        <c:auto val="1"/>
        <c:lblAlgn val="ctr"/>
        <c:lblOffset val="100"/>
        <c:noMultiLvlLbl val="0"/>
      </c:catAx>
      <c:valAx>
        <c:axId val="3739629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58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0.21672862453531599</c:v>
                </c:pt>
                <c:pt idx="1">
                  <c:v>2.5385604113110541E-2</c:v>
                </c:pt>
                <c:pt idx="2">
                  <c:v>0.29660557423272965</c:v>
                </c:pt>
                <c:pt idx="3">
                  <c:v>0.27884772319242696</c:v>
                </c:pt>
                <c:pt idx="4">
                  <c:v>0.43107713064987629</c:v>
                </c:pt>
                <c:pt idx="5">
                  <c:v>0.10256139089236235</c:v>
                </c:pt>
                <c:pt idx="7">
                  <c:v>0.19206439935219585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8-4FD1-A868-6C72CD72B46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0.12478314745972739</c:v>
                </c:pt>
                <c:pt idx="1">
                  <c:v>3.1491002570694086E-2</c:v>
                </c:pt>
                <c:pt idx="2">
                  <c:v>0.21364277193362977</c:v>
                </c:pt>
                <c:pt idx="3">
                  <c:v>1.2730536967520809E-2</c:v>
                </c:pt>
                <c:pt idx="4">
                  <c:v>4.4974139869574997E-3</c:v>
                </c:pt>
                <c:pt idx="5">
                  <c:v>0.14226189217200025</c:v>
                </c:pt>
                <c:pt idx="7">
                  <c:v>0.11442316852434029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B8-4FD1-A868-6C72CD72B46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0.26162742668318878</c:v>
                </c:pt>
                <c:pt idx="1">
                  <c:v>0</c:v>
                </c:pt>
                <c:pt idx="2">
                  <c:v>8.7842967140223396E-2</c:v>
                </c:pt>
                <c:pt idx="3">
                  <c:v>0</c:v>
                </c:pt>
                <c:pt idx="4">
                  <c:v>0</c:v>
                </c:pt>
                <c:pt idx="5">
                  <c:v>3.3630152922016119E-3</c:v>
                </c:pt>
                <c:pt idx="7">
                  <c:v>6.9572258740592544E-2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B8-4FD1-A868-6C72CD72B46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5.5555555555555552E-2</c:v>
                </c:pt>
                <c:pt idx="1">
                  <c:v>2.6670951156812339E-2</c:v>
                </c:pt>
                <c:pt idx="2">
                  <c:v>7.916711853378158E-3</c:v>
                </c:pt>
                <c:pt idx="3">
                  <c:v>0.43006365268483759</c:v>
                </c:pt>
                <c:pt idx="4">
                  <c:v>9.2984034180346301E-2</c:v>
                </c:pt>
                <c:pt idx="5">
                  <c:v>4.3655745679900167E-2</c:v>
                </c:pt>
                <c:pt idx="7">
                  <c:v>9.2045346289416019E-2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B8-4FD1-A868-6C72CD72B46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B8-4FD1-A868-6C72CD72B4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8-4FD1-A868-6C72CD72B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9.3373820626830056E-2</c:v>
                </c:pt>
                <c:pt idx="3">
                  <c:v>0</c:v>
                </c:pt>
                <c:pt idx="4">
                  <c:v>0</c:v>
                </c:pt>
                <c:pt idx="5">
                  <c:v>4.6109266270437195E-3</c:v>
                </c:pt>
                <c:pt idx="7">
                  <c:v>1.0279127369724684E-2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B8-4FD1-A868-6C72CD72B46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0.3413052457662123</c:v>
                </c:pt>
                <c:pt idx="1">
                  <c:v>0.91645244215938304</c:v>
                </c:pt>
                <c:pt idx="2">
                  <c:v>0.30061815421320898</c:v>
                </c:pt>
                <c:pt idx="3">
                  <c:v>0.27835808715521465</c:v>
                </c:pt>
                <c:pt idx="4">
                  <c:v>0.4714414211828199</c:v>
                </c:pt>
                <c:pt idx="5">
                  <c:v>0.70354702933649194</c:v>
                </c:pt>
                <c:pt idx="7">
                  <c:v>0.52161569972373056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B8-4FD1-A868-6C72CD72B4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53136"/>
        <c:axId val="373959800"/>
      </c:barChart>
      <c:catAx>
        <c:axId val="37395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59800"/>
        <c:crosses val="autoZero"/>
        <c:auto val="1"/>
        <c:lblAlgn val="ctr"/>
        <c:lblOffset val="100"/>
        <c:noMultiLvlLbl val="0"/>
      </c:catAx>
      <c:valAx>
        <c:axId val="3739598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5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0.23946116443669019</c:v>
                </c:pt>
                <c:pt idx="1">
                  <c:v>0</c:v>
                </c:pt>
                <c:pt idx="2">
                  <c:v>0.37420357120674491</c:v>
                </c:pt>
                <c:pt idx="3">
                  <c:v>0.27367999992517406</c:v>
                </c:pt>
                <c:pt idx="4">
                  <c:v>0.72612496755567613</c:v>
                </c:pt>
                <c:pt idx="5">
                  <c:v>0.10142354492897084</c:v>
                </c:pt>
                <c:pt idx="7">
                  <c:v>0.23774140768420121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F-4442-A0D5-046C45204F6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0.12432184756529215</c:v>
                </c:pt>
                <c:pt idx="1">
                  <c:v>3.8310909887388743E-2</c:v>
                </c:pt>
                <c:pt idx="2">
                  <c:v>0.1207649022346089</c:v>
                </c:pt>
                <c:pt idx="3">
                  <c:v>1.4861994429830865E-2</c:v>
                </c:pt>
                <c:pt idx="4">
                  <c:v>2.5598466527957556E-3</c:v>
                </c:pt>
                <c:pt idx="5">
                  <c:v>0.13500410694916862</c:v>
                </c:pt>
                <c:pt idx="7">
                  <c:v>0.10547385256885267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F-4442-A0D5-046C45204F6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0.26596699149917935</c:v>
                </c:pt>
                <c:pt idx="1">
                  <c:v>0</c:v>
                </c:pt>
                <c:pt idx="2">
                  <c:v>0.10945987100858941</c:v>
                </c:pt>
                <c:pt idx="3">
                  <c:v>0</c:v>
                </c:pt>
                <c:pt idx="4">
                  <c:v>0</c:v>
                </c:pt>
                <c:pt idx="5">
                  <c:v>3.9113096429060348E-3</c:v>
                </c:pt>
                <c:pt idx="7">
                  <c:v>9.0566408680121002E-2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F-4442-A0D5-046C45204F6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5.0597885479033461E-2</c:v>
                </c:pt>
                <c:pt idx="1">
                  <c:v>2.6483187006030591E-2</c:v>
                </c:pt>
                <c:pt idx="2">
                  <c:v>1.3857360104026623E-2</c:v>
                </c:pt>
                <c:pt idx="3">
                  <c:v>0.43323357577983457</c:v>
                </c:pt>
                <c:pt idx="4">
                  <c:v>9.6086437558641283E-2</c:v>
                </c:pt>
                <c:pt idx="5">
                  <c:v>4.9005479881214391E-2</c:v>
                </c:pt>
                <c:pt idx="7">
                  <c:v>8.7313761806034881E-2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F-4442-A0D5-046C45204F6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CF-4442-A0D5-046C45204F61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99-466C-AD81-74AE5E1CB1F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CF-4442-A0D5-046C45204F61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99-466C-AD81-74AE5E1CB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0.10600492283155982</c:v>
                </c:pt>
                <c:pt idx="3">
                  <c:v>0</c:v>
                </c:pt>
                <c:pt idx="4">
                  <c:v>0</c:v>
                </c:pt>
                <c:pt idx="5">
                  <c:v>4.2471382988805931E-3</c:v>
                </c:pt>
                <c:pt idx="7">
                  <c:v>1.5146368949859131E-2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CF-4442-A0D5-046C45204F6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0.31965211101980484</c:v>
                </c:pt>
                <c:pt idx="1">
                  <c:v>0.93520590310658069</c:v>
                </c:pt>
                <c:pt idx="2">
                  <c:v>0.27570937261447037</c:v>
                </c:pt>
                <c:pt idx="3">
                  <c:v>0.27822442986516049</c:v>
                </c:pt>
                <c:pt idx="4">
                  <c:v>0.17522874823288684</c:v>
                </c:pt>
                <c:pt idx="5">
                  <c:v>0.70640842029885953</c:v>
                </c:pt>
                <c:pt idx="7">
                  <c:v>0.46375820031093112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CF-4442-A0D5-046C45204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1368"/>
        <c:axId val="373962152"/>
      </c:barChart>
      <c:catAx>
        <c:axId val="37396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3962152"/>
        <c:crosses val="autoZero"/>
        <c:auto val="1"/>
        <c:lblAlgn val="ctr"/>
        <c:lblOffset val="100"/>
        <c:noMultiLvlLbl val="0"/>
      </c:catAx>
      <c:valAx>
        <c:axId val="3739621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1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9750030874588"/>
          <c:y val="9.6349186170130982E-2"/>
          <c:w val="0.671116204316067"/>
          <c:h val="0.5461051978659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Потенциал охвата,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Наружная реклама</c:v>
                </c:pt>
                <c:pt idx="1">
                  <c:v>ТВ</c:v>
                </c:pt>
                <c:pt idx="2">
                  <c:v>Интернет</c:v>
                </c:pt>
                <c:pt idx="3">
                  <c:v>Радио</c:v>
                </c:pt>
                <c:pt idx="4">
                  <c:v>Пресса</c:v>
                </c:pt>
                <c:pt idx="5">
                  <c:v>Кинотеатры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98.6</c:v>
                </c:pt>
                <c:pt idx="1">
                  <c:v>75.599999999999994</c:v>
                </c:pt>
                <c:pt idx="2" formatCode="0.00">
                  <c:v>83.943324695503904</c:v>
                </c:pt>
                <c:pt idx="3">
                  <c:v>77.7</c:v>
                </c:pt>
                <c:pt idx="4">
                  <c:v>31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F-4A5F-8B9A-40CD8324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832408"/>
        <c:axId val="366831232"/>
      </c:barChart>
      <c:catAx>
        <c:axId val="366832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6831232"/>
        <c:crosses val="autoZero"/>
        <c:auto val="1"/>
        <c:lblAlgn val="ctr"/>
        <c:lblOffset val="100"/>
        <c:noMultiLvlLbl val="0"/>
      </c:catAx>
      <c:valAx>
        <c:axId val="3668312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832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цена за 1 тыс. контактов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29750030874588"/>
          <c:y val="9.6349186170130982E-2"/>
          <c:w val="0.69552378556466687"/>
          <c:h val="0.6227723209325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та тыс контактов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Радио</c:v>
                </c:pt>
                <c:pt idx="1">
                  <c:v>Наружная реклама</c:v>
                </c:pt>
                <c:pt idx="2">
                  <c:v>Интернет баннер</c:v>
                </c:pt>
                <c:pt idx="3">
                  <c:v>ТВ</c:v>
                </c:pt>
                <c:pt idx="4">
                  <c:v>Пресса газеты</c:v>
                </c:pt>
                <c:pt idx="5">
                  <c:v>Интернет видео</c:v>
                </c:pt>
                <c:pt idx="6">
                  <c:v>Пресса журналы</c:v>
                </c:pt>
                <c:pt idx="7">
                  <c:v>Кинотеатры</c:v>
                </c:pt>
              </c:strCache>
            </c:strRef>
          </c:cat>
          <c:val>
            <c:numRef>
              <c:f>Лист1!$B$2:$B$9</c:f>
              <c:numCache>
                <c:formatCode>_-* #,##0_-;\-* #,##0_-;_-* "-"??_-;_-@_-</c:formatCode>
                <c:ptCount val="8"/>
                <c:pt idx="0">
                  <c:v>18.164249999999999</c:v>
                </c:pt>
                <c:pt idx="1">
                  <c:v>25.154225999999998</c:v>
                </c:pt>
                <c:pt idx="2">
                  <c:v>18.842966999999994</c:v>
                </c:pt>
                <c:pt idx="3">
                  <c:v>33.818399999999997</c:v>
                </c:pt>
                <c:pt idx="4">
                  <c:v>70.822749999999985</c:v>
                </c:pt>
                <c:pt idx="5">
                  <c:v>60.911999999999992</c:v>
                </c:pt>
                <c:pt idx="6">
                  <c:v>105.4872</c:v>
                </c:pt>
                <c:pt idx="7">
                  <c:v>1454.75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3-4EEE-AF91-D708D444B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832800"/>
        <c:axId val="366831624"/>
      </c:barChart>
      <c:catAx>
        <c:axId val="36683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6831624"/>
        <c:crosses val="autoZero"/>
        <c:auto val="1"/>
        <c:lblAlgn val="ctr"/>
        <c:lblOffset val="100"/>
        <c:noMultiLvlLbl val="0"/>
      </c:catAx>
      <c:valAx>
        <c:axId val="366831624"/>
        <c:scaling>
          <c:orientation val="minMax"/>
          <c:max val="150"/>
          <c:min val="0"/>
        </c:scaling>
        <c:delete val="1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36683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0.44280000000000003</c:v>
                </c:pt>
                <c:pt idx="1">
                  <c:v>0.47760000000000002</c:v>
                </c:pt>
                <c:pt idx="2">
                  <c:v>0.43159999999999998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3-4388-9CC6-AB4FF4C1AD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0.156</c:v>
                </c:pt>
                <c:pt idx="1">
                  <c:v>9.4700000000000006E-2</c:v>
                </c:pt>
                <c:pt idx="2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3-4388-9CC6-AB4FF4C1AD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Призма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0.158</c:v>
                </c:pt>
                <c:pt idx="1">
                  <c:v>0.21299999999999999</c:v>
                </c:pt>
                <c:pt idx="2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3-4388-9CC6-AB4FF4C1AD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Скролл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9.7000000000000003E-2</c:v>
                </c:pt>
                <c:pt idx="1">
                  <c:v>9.2999999999999999E-2</c:v>
                </c:pt>
                <c:pt idx="2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3-4388-9CC6-AB4FF4C1AD9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2.76E-2</c:v>
                </c:pt>
                <c:pt idx="1">
                  <c:v>3.78E-2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3-4388-9CC6-AB4FF4C1AD9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Ц_панель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Лист1!$G$2:$G$4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1.5800000000000002E-2</c:v>
                </c:pt>
                <c:pt idx="2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83-4388-9CC6-AB4FF4C1AD9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Лист1!$H$2:$H$4</c:f>
              <c:numCache>
                <c:formatCode>0.0%</c:formatCode>
                <c:ptCount val="3"/>
                <c:pt idx="0">
                  <c:v>7.2499999999999995E-2</c:v>
                </c:pt>
                <c:pt idx="1">
                  <c:v>6.7299999999999999E-2</c:v>
                </c:pt>
                <c:pt idx="2">
                  <c:v>8.9499999999999996E-2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5-4079-A528-A7E052D2B9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6835936"/>
        <c:axId val="366832016"/>
      </c:barChart>
      <c:catAx>
        <c:axId val="3668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832016"/>
        <c:crosses val="autoZero"/>
        <c:auto val="1"/>
        <c:lblAlgn val="ctr"/>
        <c:lblOffset val="100"/>
        <c:noMultiLvlLbl val="0"/>
      </c:catAx>
      <c:valAx>
        <c:axId val="366832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83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  <a:latin typeface="+mn-lt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0.54332929652169915</c:v>
                </c:pt>
                <c:pt idx="1">
                  <c:v>0.54148617573132252</c:v>
                </c:pt>
                <c:pt idx="2">
                  <c:v>0.51570003218538785</c:v>
                </c:pt>
                <c:pt idx="3">
                  <c:v>0.50839360602929562</c:v>
                </c:pt>
                <c:pt idx="4">
                  <c:v>0.5035228024560956</c:v>
                </c:pt>
                <c:pt idx="5">
                  <c:v>0.50587246906340055</c:v>
                </c:pt>
                <c:pt idx="6">
                  <c:v>0.49141803020260161</c:v>
                </c:pt>
                <c:pt idx="7">
                  <c:v>0.50567908738797318</c:v>
                </c:pt>
                <c:pt idx="8">
                  <c:v>0.50421398154719654</c:v>
                </c:pt>
                <c:pt idx="9">
                  <c:v>0.49395436367913431</c:v>
                </c:pt>
                <c:pt idx="10">
                  <c:v>0.47998797782697861</c:v>
                </c:pt>
                <c:pt idx="11">
                  <c:v>0.44280000000000003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7-49CD-BE30-508ADE8096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0.12538132540278693</c:v>
                </c:pt>
                <c:pt idx="1">
                  <c:v>0.12629017594523773</c:v>
                </c:pt>
                <c:pt idx="2">
                  <c:v>0.1256260057933698</c:v>
                </c:pt>
                <c:pt idx="3">
                  <c:v>0.13274174922506535</c:v>
                </c:pt>
                <c:pt idx="4">
                  <c:v>0.13739509941615499</c:v>
                </c:pt>
                <c:pt idx="5">
                  <c:v>0.14933580713619699</c:v>
                </c:pt>
                <c:pt idx="6">
                  <c:v>0.15360658957620243</c:v>
                </c:pt>
                <c:pt idx="7">
                  <c:v>0.15628386719817552</c:v>
                </c:pt>
                <c:pt idx="8">
                  <c:v>0.1576324816654838</c:v>
                </c:pt>
                <c:pt idx="9">
                  <c:v>0.15566533364698501</c:v>
                </c:pt>
                <c:pt idx="10">
                  <c:v>0.15680231957220647</c:v>
                </c:pt>
                <c:pt idx="1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7-49CD-BE30-508ADE8096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0.22983765885364768</c:v>
                </c:pt>
                <c:pt idx="1">
                  <c:v>0.21950371677629821</c:v>
                </c:pt>
                <c:pt idx="2">
                  <c:v>0.20361763759253299</c:v>
                </c:pt>
                <c:pt idx="3">
                  <c:v>0.20007293502704673</c:v>
                </c:pt>
                <c:pt idx="4">
                  <c:v>0.19793855118219911</c:v>
                </c:pt>
                <c:pt idx="5">
                  <c:v>0.19268818270419422</c:v>
                </c:pt>
                <c:pt idx="6">
                  <c:v>0.18758862016597336</c:v>
                </c:pt>
                <c:pt idx="7">
                  <c:v>0.18640388076861458</c:v>
                </c:pt>
                <c:pt idx="8">
                  <c:v>0.1840253134610835</c:v>
                </c:pt>
                <c:pt idx="9">
                  <c:v>0.16603152199482474</c:v>
                </c:pt>
                <c:pt idx="10">
                  <c:v>0.16672605221213424</c:v>
                </c:pt>
                <c:pt idx="11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67-49CD-BE30-508ADE8096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Лист1!$E$2:$E$13</c:f>
              <c:numCache>
                <c:formatCode>0%</c:formatCode>
                <c:ptCount val="12"/>
                <c:pt idx="0">
                  <c:v>2.4542792758266523E-2</c:v>
                </c:pt>
                <c:pt idx="1">
                  <c:v>2.2207069896785923E-2</c:v>
                </c:pt>
                <c:pt idx="2">
                  <c:v>2.2272288381074992E-2</c:v>
                </c:pt>
                <c:pt idx="3">
                  <c:v>2.1953443141068497E-2</c:v>
                </c:pt>
                <c:pt idx="4">
                  <c:v>2.1020742168003436E-2</c:v>
                </c:pt>
                <c:pt idx="5">
                  <c:v>2.1639797989173773E-2</c:v>
                </c:pt>
                <c:pt idx="6">
                  <c:v>2.151563196048609E-2</c:v>
                </c:pt>
                <c:pt idx="7">
                  <c:v>2.1977750134290805E-2</c:v>
                </c:pt>
                <c:pt idx="8">
                  <c:v>2.1350839839129405E-2</c:v>
                </c:pt>
                <c:pt idx="9">
                  <c:v>2.1485140751195796E-2</c:v>
                </c:pt>
                <c:pt idx="10">
                  <c:v>2.6500459671321405E-2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67-49CD-BE30-508ADE8096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Лист1!$F$2:$F$13</c:f>
              <c:numCache>
                <c:formatCode>0%</c:formatCode>
                <c:ptCount val="12"/>
                <c:pt idx="0">
                  <c:v>0</c:v>
                </c:pt>
                <c:pt idx="1">
                  <c:v>4.5724370287181133E-3</c:v>
                </c:pt>
                <c:pt idx="2">
                  <c:v>2.2375281622143545E-2</c:v>
                </c:pt>
                <c:pt idx="3">
                  <c:v>2.8019206223788975E-2</c:v>
                </c:pt>
                <c:pt idx="4">
                  <c:v>2.5199354636518751E-2</c:v>
                </c:pt>
                <c:pt idx="5">
                  <c:v>2.7705291181645199E-2</c:v>
                </c:pt>
                <c:pt idx="6">
                  <c:v>2.9540338342949359E-2</c:v>
                </c:pt>
                <c:pt idx="7" formatCode="0.00%">
                  <c:v>7.3365186169460856E-3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67-49CD-BE30-508ADE80967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Лист1!$G$2:$G$13</c:f>
              <c:numCache>
                <c:formatCode>0%</c:formatCode>
                <c:ptCount val="12"/>
                <c:pt idx="0">
                  <c:v>2.1154936918430854E-3</c:v>
                </c:pt>
                <c:pt idx="1">
                  <c:v>1.0628910636932457E-2</c:v>
                </c:pt>
                <c:pt idx="2">
                  <c:v>3.3356935951078213E-2</c:v>
                </c:pt>
                <c:pt idx="3">
                  <c:v>1.174253935452501E-2</c:v>
                </c:pt>
                <c:pt idx="4">
                  <c:v>1.6923380497487029E-2</c:v>
                </c:pt>
                <c:pt idx="5">
                  <c:v>1.7696515439820773E-2</c:v>
                </c:pt>
                <c:pt idx="6">
                  <c:v>3.4977123615119753E-2</c:v>
                </c:pt>
                <c:pt idx="7">
                  <c:v>4.3671604798658031E-2</c:v>
                </c:pt>
                <c:pt idx="8">
                  <c:v>5.1795008280104096E-2</c:v>
                </c:pt>
                <c:pt idx="9">
                  <c:v>8.9202540578687373E-2</c:v>
                </c:pt>
                <c:pt idx="10">
                  <c:v>9.0295495221050223E-2</c:v>
                </c:pt>
                <c:pt idx="1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67-49CD-BE30-508ADE80967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Лист1!$H$2:$H$13</c:f>
              <c:numCache>
                <c:formatCode>0%</c:formatCode>
                <c:ptCount val="12"/>
                <c:pt idx="0">
                  <c:v>2.2948507657167383E-2</c:v>
                </c:pt>
                <c:pt idx="1">
                  <c:v>2.4693833894860687E-2</c:v>
                </c:pt>
                <c:pt idx="2">
                  <c:v>2.2465400708078533E-2</c:v>
                </c:pt>
                <c:pt idx="3">
                  <c:v>2.234242995198444E-2</c:v>
                </c:pt>
                <c:pt idx="4">
                  <c:v>2.1519854212853875E-2</c:v>
                </c:pt>
                <c:pt idx="5">
                  <c:v>2.0609808579131455E-2</c:v>
                </c:pt>
                <c:pt idx="6">
                  <c:v>1.8828088340260684E-2</c:v>
                </c:pt>
                <c:pt idx="7">
                  <c:v>1.9399131114943503E-2</c:v>
                </c:pt>
                <c:pt idx="8">
                  <c:v>1.8186657203690559E-2</c:v>
                </c:pt>
                <c:pt idx="9">
                  <c:v>1.0977809142946758E-2</c:v>
                </c:pt>
                <c:pt idx="10">
                  <c:v>1.1863056025502238E-2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67-49CD-BE30-508ADE80967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Ц_панель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Лист1!$I$2:$I$13</c:f>
              <c:numCache>
                <c:formatCode>General</c:formatCode>
                <c:ptCount val="12"/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  <c:pt idx="11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67-49CD-BE30-508ADE80967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Другие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Лист1!$J$2:$J$13</c:f>
              <c:numCache>
                <c:formatCode>0%</c:formatCode>
                <c:ptCount val="12"/>
                <c:pt idx="0">
                  <c:v>5.1844925114589241E-2</c:v>
                </c:pt>
                <c:pt idx="1">
                  <c:v>5.061768008984438E-2</c:v>
                </c:pt>
                <c:pt idx="2">
                  <c:v>5.4586417766334085E-2</c:v>
                </c:pt>
                <c:pt idx="3">
                  <c:v>7.4734091047225434E-2</c:v>
                </c:pt>
                <c:pt idx="4">
                  <c:v>7.6480215430687268E-2</c:v>
                </c:pt>
                <c:pt idx="5">
                  <c:v>6.445212790643709E-2</c:v>
                </c:pt>
                <c:pt idx="6">
                  <c:v>6.2525577796406689E-2</c:v>
                </c:pt>
                <c:pt idx="7">
                  <c:v>5.9248159980398216E-2</c:v>
                </c:pt>
                <c:pt idx="8">
                  <c:v>6.2795718003312045E-2</c:v>
                </c:pt>
                <c:pt idx="9">
                  <c:v>6.2683290206225983E-2</c:v>
                </c:pt>
                <c:pt idx="10">
                  <c:v>6.7824639470806788E-2</c:v>
                </c:pt>
                <c:pt idx="1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9-403A-9D44-B2E40A9A27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6836328"/>
        <c:axId val="366833584"/>
      </c:barChart>
      <c:catAx>
        <c:axId val="366836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66833584"/>
        <c:crosses val="autoZero"/>
        <c:auto val="1"/>
        <c:lblAlgn val="ctr"/>
        <c:lblOffset val="100"/>
        <c:noMultiLvlLbl val="0"/>
      </c:catAx>
      <c:valAx>
        <c:axId val="366833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836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9640687214641"/>
          <c:y val="0.19978953242324682"/>
          <c:w val="0.17197523033838893"/>
          <c:h val="0.67547320749585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0.65875198640406141</c:v>
                </c:pt>
                <c:pt idx="1">
                  <c:v>0.65047981935382637</c:v>
                </c:pt>
                <c:pt idx="2">
                  <c:v>0.62591573066884321</c:v>
                </c:pt>
                <c:pt idx="3">
                  <c:v>0.58544073433630262</c:v>
                </c:pt>
                <c:pt idx="4">
                  <c:v>0.60511477952258719</c:v>
                </c:pt>
                <c:pt idx="5">
                  <c:v>0.60162907318386494</c:v>
                </c:pt>
                <c:pt idx="6">
                  <c:v>0.57334022092732906</c:v>
                </c:pt>
                <c:pt idx="7">
                  <c:v>0.59591994650720848</c:v>
                </c:pt>
                <c:pt idx="8">
                  <c:v>0.59449634893372894</c:v>
                </c:pt>
                <c:pt idx="9">
                  <c:v>0.59595793089465365</c:v>
                </c:pt>
                <c:pt idx="10">
                  <c:v>0.55542023587972422</c:v>
                </c:pt>
                <c:pt idx="1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5-4070-832A-D14AFF3DE0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0.15755437007829184</c:v>
                </c:pt>
                <c:pt idx="1">
                  <c:v>0.1614209838007799</c:v>
                </c:pt>
                <c:pt idx="2">
                  <c:v>0.17170276336056003</c:v>
                </c:pt>
                <c:pt idx="3">
                  <c:v>0.1699800173874314</c:v>
                </c:pt>
                <c:pt idx="4">
                  <c:v>0.18256846773981592</c:v>
                </c:pt>
                <c:pt idx="5">
                  <c:v>0.17779653408828877</c:v>
                </c:pt>
                <c:pt idx="6">
                  <c:v>0.18494479935497499</c:v>
                </c:pt>
                <c:pt idx="7">
                  <c:v>0.18783426149239385</c:v>
                </c:pt>
                <c:pt idx="8">
                  <c:v>0.19235872316166724</c:v>
                </c:pt>
                <c:pt idx="9">
                  <c:v>0.19377376791562365</c:v>
                </c:pt>
                <c:pt idx="10">
                  <c:v>0.18509044915606887</c:v>
                </c:pt>
                <c:pt idx="1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5-4070-832A-D14AFF3DE0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0.11195490896040519</c:v>
                </c:pt>
                <c:pt idx="1">
                  <c:v>0.11107893830987593</c:v>
                </c:pt>
                <c:pt idx="2">
                  <c:v>0.10114489334745688</c:v>
                </c:pt>
                <c:pt idx="3">
                  <c:v>0.10127870986230404</c:v>
                </c:pt>
                <c:pt idx="4">
                  <c:v>8.9481045712470911E-2</c:v>
                </c:pt>
                <c:pt idx="5">
                  <c:v>7.9725994256330812E-2</c:v>
                </c:pt>
                <c:pt idx="6">
                  <c:v>9.2512439312261385E-2</c:v>
                </c:pt>
                <c:pt idx="7">
                  <c:v>9.2603657376325352E-2</c:v>
                </c:pt>
                <c:pt idx="8">
                  <c:v>8.2664061961009297E-2</c:v>
                </c:pt>
                <c:pt idx="9">
                  <c:v>7.9162358417499815E-2</c:v>
                </c:pt>
                <c:pt idx="10">
                  <c:v>7.9653754142314973E-2</c:v>
                </c:pt>
                <c:pt idx="1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5-4070-832A-D14AFF3DE0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Лист1!$E$2:$E$13</c:f>
              <c:numCache>
                <c:formatCode>0%</c:formatCode>
                <c:ptCount val="12"/>
                <c:pt idx="0">
                  <c:v>3.4677711096307726E-2</c:v>
                </c:pt>
                <c:pt idx="1">
                  <c:v>5.0586588639039268E-2</c:v>
                </c:pt>
                <c:pt idx="2">
                  <c:v>4.8618562212628391E-2</c:v>
                </c:pt>
                <c:pt idx="3">
                  <c:v>4.9684192714820996E-2</c:v>
                </c:pt>
                <c:pt idx="4">
                  <c:v>5.2242487390154781E-2</c:v>
                </c:pt>
                <c:pt idx="5">
                  <c:v>5.3007941607818493E-2</c:v>
                </c:pt>
                <c:pt idx="6">
                  <c:v>5.4608332465346889E-2</c:v>
                </c:pt>
                <c:pt idx="7">
                  <c:v>4.774485393241612E-2</c:v>
                </c:pt>
                <c:pt idx="8">
                  <c:v>4.5708953191551167E-2</c:v>
                </c:pt>
                <c:pt idx="9">
                  <c:v>3.1993559108991355E-2</c:v>
                </c:pt>
                <c:pt idx="10">
                  <c:v>3.2956877721108127E-2</c:v>
                </c:pt>
                <c:pt idx="11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5-4070-832A-D14AFF3DE09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Лист1!$F$2:$F$13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8.3555832219055874E-3</c:v>
                </c:pt>
                <c:pt idx="3">
                  <c:v>2.1244960646718016E-2</c:v>
                </c:pt>
                <c:pt idx="4">
                  <c:v>2.6109283190735483E-2</c:v>
                </c:pt>
                <c:pt idx="5">
                  <c:v>2.9692445485029514E-2</c:v>
                </c:pt>
                <c:pt idx="6">
                  <c:v>2.7797494764059748E-2</c:v>
                </c:pt>
                <c:pt idx="7">
                  <c:v>3.3711160902389938E-3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5-4070-832A-D14AFF3DE09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Лист1!$G$2:$G$13</c:f>
              <c:numCache>
                <c:formatCode>0%</c:formatCode>
                <c:ptCount val="12"/>
                <c:pt idx="0">
                  <c:v>1.8010276351630161E-3</c:v>
                </c:pt>
                <c:pt idx="1">
                  <c:v>4.5536923789958588E-3</c:v>
                </c:pt>
                <c:pt idx="2">
                  <c:v>1.5618023878963648E-2</c:v>
                </c:pt>
                <c:pt idx="3">
                  <c:v>6.2262886147566813E-3</c:v>
                </c:pt>
                <c:pt idx="4">
                  <c:v>1.1134078918405252E-2</c:v>
                </c:pt>
                <c:pt idx="5">
                  <c:v>1.4034654226917654E-2</c:v>
                </c:pt>
                <c:pt idx="6">
                  <c:v>1.7298680867921721E-2</c:v>
                </c:pt>
                <c:pt idx="7">
                  <c:v>4.3896165160942718E-2</c:v>
                </c:pt>
                <c:pt idx="8">
                  <c:v>6.1200294844934076E-2</c:v>
                </c:pt>
                <c:pt idx="9">
                  <c:v>7.9485301592418761E-2</c:v>
                </c:pt>
                <c:pt idx="10">
                  <c:v>0.12084369422698424</c:v>
                </c:pt>
                <c:pt idx="11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55-4070-832A-D14AFF3DE09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Лист1!$H$2:$H$13</c:f>
              <c:numCache>
                <c:formatCode>0%</c:formatCode>
                <c:ptCount val="12"/>
                <c:pt idx="0">
                  <c:v>8.3553761079347942E-3</c:v>
                </c:pt>
                <c:pt idx="1">
                  <c:v>6.1333974475305027E-3</c:v>
                </c:pt>
                <c:pt idx="2">
                  <c:v>7.345244762087616E-3</c:v>
                </c:pt>
                <c:pt idx="3">
                  <c:v>9.2837452479804343E-3</c:v>
                </c:pt>
                <c:pt idx="4">
                  <c:v>1.0299786817950879E-2</c:v>
                </c:pt>
                <c:pt idx="5">
                  <c:v>9.028317689578744E-3</c:v>
                </c:pt>
                <c:pt idx="6">
                  <c:v>9.4002260139313728E-3</c:v>
                </c:pt>
                <c:pt idx="7">
                  <c:v>9.0558965608814497E-3</c:v>
                </c:pt>
                <c:pt idx="8">
                  <c:v>7.1688713466642948E-3</c:v>
                </c:pt>
                <c:pt idx="9">
                  <c:v>6.1861871306863976E-3</c:v>
                </c:pt>
                <c:pt idx="10">
                  <c:v>5.9478188104137826E-3</c:v>
                </c:pt>
                <c:pt idx="11">
                  <c:v>3.8999999999999998E-3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55-4070-832A-D14AFF3DE09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Ц_панель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05-4DDE-888B-A0884EA9AEE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05-4DDE-888B-A0884EA9AEE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05-4DDE-888B-A0884EA9AEE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05-4DDE-888B-A0884EA9AEE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05-4DDE-888B-A0884EA9AEE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05-4DDE-888B-A0884EA9AEE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5-4DDE-888B-A0884EA9AEE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5-4DDE-888B-A0884EA9AEE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5-4DDE-888B-A0884EA9AEE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5-4DDE-888B-A0884EA9AEE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5-4DDE-888B-A0884EA9A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Лист1!$I$2:$I$13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9.1137293214976559E-2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55-4070-832A-D14AFF3DE09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Другие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Лист1!$J$2:$J$13</c:f>
              <c:numCache>
                <c:formatCode>0%</c:formatCode>
                <c:ptCount val="12"/>
                <c:pt idx="0">
                  <c:v>2.690461971783607E-2</c:v>
                </c:pt>
                <c:pt idx="1">
                  <c:v>1.5746580069952078E-2</c:v>
                </c:pt>
                <c:pt idx="2">
                  <c:v>2.1299198547554628E-2</c:v>
                </c:pt>
                <c:pt idx="3">
                  <c:v>5.6861351189685758E-2</c:v>
                </c:pt>
                <c:pt idx="4">
                  <c:v>2.3050070707879618E-2</c:v>
                </c:pt>
                <c:pt idx="5">
                  <c:v>3.508503946217098E-2</c:v>
                </c:pt>
                <c:pt idx="6">
                  <c:v>4.009780629417483E-2</c:v>
                </c:pt>
                <c:pt idx="7">
                  <c:v>1.9574102879593009E-2</c:v>
                </c:pt>
                <c:pt idx="8">
                  <c:v>1.6402746560445026E-2</c:v>
                </c:pt>
                <c:pt idx="9">
                  <c:v>1.3440894940126335E-2</c:v>
                </c:pt>
                <c:pt idx="10">
                  <c:v>2.0087170063385749E-2</c:v>
                </c:pt>
                <c:pt idx="11">
                  <c:v>8.5629164223793977E-2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05-4DDE-888B-A0884EA9AE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6837112"/>
        <c:axId val="366839464"/>
      </c:barChart>
      <c:catAx>
        <c:axId val="36683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6839464"/>
        <c:crosses val="autoZero"/>
        <c:auto val="1"/>
        <c:lblAlgn val="ctr"/>
        <c:lblOffset val="100"/>
        <c:noMultiLvlLbl val="0"/>
      </c:catAx>
      <c:valAx>
        <c:axId val="366839464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837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04348191032991"/>
          <c:y val="0.19978953242324682"/>
          <c:w val="0.1835296540316344"/>
          <c:h val="0.67547320749585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0.26527199906676519</c:v>
                </c:pt>
                <c:pt idx="1">
                  <c:v>0.32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8-41F7-9A4F-8E50A6C812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9.9642259983668394E-2</c:v>
                </c:pt>
                <c:pt idx="1">
                  <c:v>0.11051951149308133</c:v>
                </c:pt>
                <c:pt idx="2">
                  <c:v>7.8833651974412333E-2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8-41F7-9A4F-8E50A6C812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0.05</c:v>
                </c:pt>
                <c:pt idx="1">
                  <c:v>0.06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8-41F7-9A4F-8E50A6C812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0.08</c:v>
                </c:pt>
                <c:pt idx="1">
                  <c:v>7.0000000000000007E-2</c:v>
                </c:pt>
                <c:pt idx="2">
                  <c:v>8.2548786875732305E-2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B8-41F7-9A4F-8E50A6C8123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6.8782322977019097E-2</c:v>
                </c:pt>
                <c:pt idx="1">
                  <c:v>8.8385921575795695E-2</c:v>
                </c:pt>
                <c:pt idx="2">
                  <c:v>8.8552717274033854E-2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B8-41F7-9A4F-8E50A6C8123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0.41593595676011974</c:v>
                </c:pt>
                <c:pt idx="1">
                  <c:v>0.35</c:v>
                </c:pt>
                <c:pt idx="2">
                  <c:v>0.24206117625166201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B8-41F7-9A4F-8E50A6C81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6841424"/>
        <c:axId val="366841816"/>
      </c:barChart>
      <c:catAx>
        <c:axId val="36684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6841816"/>
        <c:crosses val="autoZero"/>
        <c:auto val="1"/>
        <c:lblAlgn val="ctr"/>
        <c:lblOffset val="100"/>
        <c:noMultiLvlLbl val="0"/>
      </c:catAx>
      <c:valAx>
        <c:axId val="366841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6841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9725476899168"/>
          <c:y val="5.7163275071341856E-2"/>
          <c:w val="0.49596679601652732"/>
          <c:h val="0.72557577025002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0.19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974-8AFA-D3EBE13833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0.11378830858223483</c:v>
                </c:pt>
                <c:pt idx="1">
                  <c:v>0.14082652475139215</c:v>
                </c:pt>
                <c:pt idx="2">
                  <c:v>0.110922996594218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974-8AFA-D3EBE13833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0.06</c:v>
                </c:pt>
                <c:pt idx="1">
                  <c:v>0.06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F-4974-8AFA-D3EBE13833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6.3585293954057515E-2</c:v>
                </c:pt>
                <c:pt idx="1">
                  <c:v>0.05</c:v>
                </c:pt>
                <c:pt idx="2">
                  <c:v>7.134688458216E-2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EF-4974-8AFA-D3EBE13833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6.0948884810056177E-2</c:v>
                </c:pt>
                <c:pt idx="1">
                  <c:v>0.08</c:v>
                </c:pt>
                <c:pt idx="2">
                  <c:v>0.11161064054836058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EF-4974-8AFA-D3EBE13833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0.48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EF-4974-8AFA-D3EBE1383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64904"/>
        <c:axId val="328165688"/>
      </c:barChart>
      <c:catAx>
        <c:axId val="32816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5688"/>
        <c:crosses val="autoZero"/>
        <c:auto val="1"/>
        <c:lblAlgn val="ctr"/>
        <c:lblOffset val="100"/>
        <c:noMultiLvlLbl val="0"/>
      </c:catAx>
      <c:valAx>
        <c:axId val="328165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8164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85825610738934"/>
          <c:y val="0.18366028251299282"/>
          <c:w val="0.17222425525704024"/>
          <c:h val="0.3790298357254555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Потенциальный охват (%)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Средняя стоимость тысячи контактов (</a:t>
          </a:r>
          <a:r>
            <a:rPr lang="ru-RU" sz="12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грн</a:t>
          </a:r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0.76806</cdr:x>
      <cdr:y>0.04591</cdr:y>
    </cdr:from>
    <cdr:to>
      <cdr:x>0.86493</cdr:x>
      <cdr:y>0.09949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6EBDC6-ED17-4968-A992-2ACDC7208521}"/>
            </a:ext>
          </a:extLst>
        </cdr:cNvPr>
        <cdr:cNvSpPr txBox="1"/>
      </cdr:nvSpPr>
      <cdr:spPr>
        <a:xfrm xmlns:a="http://schemas.openxmlformats.org/drawingml/2006/main">
          <a:off x="3996444" y="185145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kern="1200" dirty="0">
              <a:solidFill>
                <a:prstClr val="white">
                  <a:lumMod val="50000"/>
                </a:prstClr>
              </a:solidFill>
            </a:rPr>
            <a:t>1455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0.11387</cdr:x>
      <cdr:y>0.65588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68745" y="968745"/>
          <a:ext cx="2465810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Среднее к-во контактов носителя за </a:t>
          </a:r>
          <a:r>
            <a:rPr lang="ru-RU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месяц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тыс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0.88613</cdr:x>
      <cdr:y>0.02782</cdr:y>
    </cdr:from>
    <cdr:to>
      <cdr:x>1</cdr:x>
      <cdr:y>0.68371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058363" y="1164809"/>
          <a:ext cx="2634418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Средняя стоимость тысячи контактов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грн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0.06173</cdr:x>
      <cdr:y>0</cdr:y>
    </cdr:from>
    <cdr:to>
      <cdr:x>0.1358</cdr:x>
      <cdr:y>0.86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72120" y="469829"/>
          <a:ext cx="3096344" cy="43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ru-RU" sz="1100" dirty="0">
              <a:latin typeface="Arial" pitchFamily="34" charset="0"/>
              <a:ea typeface="+mn-ea"/>
              <a:cs typeface="Arial" pitchFamily="34" charset="0"/>
            </a:rPr>
            <a:t>Месячная динамика бюджетов ( млн. грн. ) </a:t>
          </a:r>
        </a:p>
      </cdr:txBody>
    </cdr:sp>
  </cdr:relSizeAnchor>
  <cdr:relSizeAnchor xmlns:cdr="http://schemas.openxmlformats.org/drawingml/2006/chartDrawing">
    <cdr:from>
      <cdr:x>0.90476</cdr:x>
      <cdr:y>0</cdr:y>
    </cdr:from>
    <cdr:to>
      <cdr:x>0.97884</cdr:x>
      <cdr:y>0.74103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4159183" y="1117964"/>
          <a:ext cx="2668010" cy="432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itchFamily="34" charset="0"/>
              <a:cs typeface="Arial" pitchFamily="34" charset="0"/>
            </a:rPr>
            <a:t>Месячная разница бюджетов  (%)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Бюджет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AEA0-6E84-4CCC-A35D-65D1C9AFF7B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85CD-6E8C-4B0D-93FD-74442199A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Обновление по материалам </a:t>
            </a:r>
            <a:r>
              <a:rPr lang="en-US" dirty="0"/>
              <a:t>http://www.adcoalition.org.ua/adv/statistics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885CD-6E8C-4B0D-93FD-74442199A0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1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2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3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50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885CD-6E8C-4B0D-93FD-74442199A0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3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885CD-6E8C-4B0D-93FD-74442199A0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62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4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86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15566"/>
            <a:ext cx="4966320" cy="1152128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139702"/>
            <a:ext cx="3200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611"/>
            <a:ext cx="9144000" cy="4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28184" y="4779402"/>
            <a:ext cx="981472" cy="273844"/>
          </a:xfrm>
        </p:spPr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EC87-94D2-41B2-A32D-1E61F71FB7A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5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oa.org.ua/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47864" y="915566"/>
            <a:ext cx="496632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 в Украине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5717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КОМИТЕТ НАРУЖНОЙ РЕКЛАМЫ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07892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473421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 формат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скролл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 размеры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5A91E0-D31E-4ADF-B89B-61E507C2F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838664"/>
              </p:ext>
            </p:extLst>
          </p:nvPr>
        </p:nvGraphicFramePr>
        <p:xfrm>
          <a:off x="2555776" y="1143301"/>
          <a:ext cx="5185203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B44D26-C59A-4C1B-B490-B4FFD89E6D0A}"/>
              </a:ext>
            </a:extLst>
          </p:cNvPr>
          <p:cNvSpPr txBox="1"/>
          <p:nvPr/>
        </p:nvSpPr>
        <p:spPr>
          <a:xfrm>
            <a:off x="4112267" y="864368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Скролл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носителей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6588224" y="1851670"/>
            <a:ext cx="2431143" cy="121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Каждый носитель генерирует количество контактов,  эквивалентное населению среднего 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DOORS Consulting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k-UA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(среднемесячные)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8482585"/>
              </p:ext>
            </p:extLst>
          </p:nvPr>
        </p:nvGraphicFramePr>
        <p:xfrm>
          <a:off x="161588" y="1158748"/>
          <a:ext cx="6742620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85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Товарные группы: затраты на наружную рекламу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640"/>
            <a:ext cx="8210625" cy="36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рекламодатели: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затраты на наружную рекламу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0ED59-C5AE-4854-9853-BDD66F2A73F6}"/>
              </a:ext>
            </a:extLst>
          </p:cNvPr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5099"/>
            <a:ext cx="8640960" cy="34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064896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торговые марки: затраты на наружную рекламу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E6571-EDC4-427D-964A-5D10931B6EFD}"/>
              </a:ext>
            </a:extLst>
          </p:cNvPr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62331"/>
            <a:ext cx="8640960" cy="33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Сезонность затрат в наружной рекламе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60282199"/>
              </p:ext>
            </p:extLst>
          </p:nvPr>
        </p:nvGraphicFramePr>
        <p:xfrm>
          <a:off x="3296544" y="983860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D511CA-1A4A-4DFB-9F34-70F3C9A423C5}"/>
              </a:ext>
            </a:extLst>
          </p:cNvPr>
          <p:cNvSpPr txBox="1"/>
          <p:nvPr/>
        </p:nvSpPr>
        <p:spPr>
          <a:xfrm>
            <a:off x="2627784" y="470578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2019/2020,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операторам,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подавали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карантина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рассчитаны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пропорционально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динамике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подававших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7" y="983860"/>
            <a:ext cx="2755253" cy="32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проданных рекламных поверхностей по основным городам Украины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2F128-DF66-425A-A770-A4CECE9656FF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uk-UA" sz="11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C36FEC9-BD96-45B8-947E-36661E940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384465"/>
              </p:ext>
            </p:extLst>
          </p:nvPr>
        </p:nvGraphicFramePr>
        <p:xfrm>
          <a:off x="-36512" y="842963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69E4B13-D1A7-4214-985C-45F673685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2167"/>
              </p:ext>
            </p:extLst>
          </p:nvPr>
        </p:nvGraphicFramePr>
        <p:xfrm>
          <a:off x="4383415" y="842963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21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операторам Украины. Все носители кроме цифровых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84436548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2733094457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D45A43-9125-4C64-95C9-A1AE8C27CC3A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k-UA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2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операторам Украины. Все носители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8965992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3852352141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D45A43-9125-4C64-95C9-A1AE8C27CC3A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6х3</a:t>
            </a:r>
          </a:p>
        </p:txBody>
      </p:sp>
      <p:graphicFrame>
        <p:nvGraphicFramePr>
          <p:cNvPr id="7" name="Диаграмма 4"/>
          <p:cNvGraphicFramePr/>
          <p:nvPr>
            <p:extLst>
              <p:ext uri="{D42A27DB-BD31-4B8C-83A1-F6EECF244321}">
                <p14:modId xmlns:p14="http://schemas.microsoft.com/office/powerpoint/2010/main" val="1310703476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3793507781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020FDD-34C2-4AF0-ABE3-3430864CB47D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k-UA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0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458623"/>
              </p:ext>
            </p:extLst>
          </p:nvPr>
        </p:nvGraphicFramePr>
        <p:xfrm>
          <a:off x="92365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469647"/>
              </p:ext>
            </p:extLst>
          </p:nvPr>
        </p:nvGraphicFramePr>
        <p:xfrm>
          <a:off x="4492488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7888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ВРК (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http://www.adcoalition.org.ua/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8B946-3BF6-496E-A918-75EC0412864B}"/>
              </a:ext>
            </a:extLst>
          </p:cNvPr>
          <p:cNvSpPr txBox="1"/>
          <p:nvPr/>
        </p:nvSpPr>
        <p:spPr>
          <a:xfrm>
            <a:off x="683568" y="3826129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*Новая методология оценки Интернет рынка с 2018 года. </a:t>
            </a:r>
            <a:r>
              <a:rPr lang="ru-RU" dirty="0"/>
              <a:t> </a:t>
            </a:r>
            <a:r>
              <a:rPr lang="ru-RU" sz="800" dirty="0"/>
              <a:t>Только  часть рынка (баннерная реклама, цифровое видео, спонсорство) учитывают в объёме Медиа рекламы.  Остальная часть бюджетов вынесена за рамки медиа. </a:t>
            </a:r>
          </a:p>
        </p:txBody>
      </p:sp>
    </p:spTree>
    <p:extLst>
      <p:ext uri="{BB962C8B-B14F-4D97-AF65-F5344CB8AC3E}">
        <p14:creationId xmlns:p14="http://schemas.microsoft.com/office/powerpoint/2010/main" val="28212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1,2х1,8. Топ-5</a:t>
            </a:r>
          </a:p>
        </p:txBody>
      </p:sp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1326786822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4"/>
          <p:cNvGraphicFramePr/>
          <p:nvPr>
            <p:extLst>
              <p:ext uri="{D42A27DB-BD31-4B8C-83A1-F6EECF244321}">
                <p14:modId xmlns:p14="http://schemas.microsoft.com/office/powerpoint/2010/main" val="322139017"/>
              </p:ext>
            </p:extLst>
          </p:nvPr>
        </p:nvGraphicFramePr>
        <p:xfrm>
          <a:off x="4574762" y="771550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0022B4-C4B8-40AD-8E61-20C71B894141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k-UA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7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данных</a:t>
            </a:r>
            <a:endParaRPr lang="ru-RU" dirty="0"/>
          </a:p>
        </p:txBody>
      </p:sp>
      <p:pic>
        <p:nvPicPr>
          <p:cNvPr id="1026" name="Picture 2" descr="C:\Users\User\Desktop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7574"/>
            <a:ext cx="1953574" cy="611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915566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‒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официальный исследователь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ТОП-24 городов, население в возрасте 18+ лет.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www.doors-c.com.ua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t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43758"/>
            <a:ext cx="668179" cy="6681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257175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 Украина (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Украина).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города 50 000+, население в возрасте 12-65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Выборочная совокупность: 5 000 респондентов в 1 волну исследования.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4 раза в год.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www.tns-ua.com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C:\Users\User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7854"/>
            <a:ext cx="1112688" cy="10957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83768" y="365187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«Всеукраинская рекламная коалиция»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www.adcoalition.org.ua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middle_image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7654"/>
            <a:ext cx="1528884" cy="849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177966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Коммуникационный</a:t>
            </a:r>
            <a:r>
              <a:rPr lang="uk-U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Альянс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мониторинга: 46 городов, население в возрасте 18+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1 раз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68178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51670"/>
            <a:ext cx="6357392" cy="85725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itchFamily="34" charset="0"/>
                <a:cs typeface="Arial" pitchFamily="34" charset="0"/>
              </a:rPr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66594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323528" y="987574"/>
          <a:ext cx="4915272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Наружная реклама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радио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ТВ – по прежнему остаются наиболее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охватообразующими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медиа каналами.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Позиции Интернета сильны по молодежным аудиториям. По общей аудитории ‒ охват на уровне 80+%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MMI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Украина 2020/2+2020/3 ЦА 12-65 50К+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Установочное исследование ТНС январь 2020 (интернет)</a:t>
            </a:r>
          </a:p>
        </p:txBody>
      </p:sp>
    </p:spTree>
    <p:extLst>
      <p:ext uri="{BB962C8B-B14F-4D97-AF65-F5344CB8AC3E}">
        <p14:creationId xmlns:p14="http://schemas.microsoft.com/office/powerpoint/2010/main" val="365426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/>
          </p:nvPr>
        </p:nvGraphicFramePr>
        <p:xfrm>
          <a:off x="251520" y="555526"/>
          <a:ext cx="52033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медиа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Наружная реклама, интернет и радио – наиболее дешевые с точки зрения цены за контакт медиа для широкой аудитории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776702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Экспертная оценка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ИКНР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расчет по аудитории 18+ </a:t>
            </a:r>
          </a:p>
        </p:txBody>
      </p:sp>
    </p:spTree>
    <p:extLst>
      <p:ext uri="{BB962C8B-B14F-4D97-AF65-F5344CB8AC3E}">
        <p14:creationId xmlns:p14="http://schemas.microsoft.com/office/powerpoint/2010/main" val="100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форматов по итогам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5954988"/>
              </p:ext>
            </p:extLst>
          </p:nvPr>
        </p:nvGraphicFramePr>
        <p:xfrm>
          <a:off x="323528" y="1320800"/>
          <a:ext cx="4536504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5076056" y="1494442"/>
            <a:ext cx="3658262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Щитовые конструкции ‒ по прежнему основной формат для украинского рынка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Сити-лайт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и призмы в количественном соотношении делят второе место по востребованности, но в пересчете соотношения затрат и контактов сити-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лайты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существенно уступают призмам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76702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926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Динамика роста доли рекламных поверхностей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7090610"/>
              </p:ext>
            </p:extLst>
          </p:nvPr>
        </p:nvGraphicFramePr>
        <p:xfrm>
          <a:off x="92264" y="1203325"/>
          <a:ext cx="4767768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2451967"/>
              </p:ext>
            </p:extLst>
          </p:nvPr>
        </p:nvGraphicFramePr>
        <p:xfrm>
          <a:off x="4679915" y="1201604"/>
          <a:ext cx="4467605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85153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84355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 2009 –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831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13847088"/>
              </p:ext>
            </p:extLst>
          </p:nvPr>
        </p:nvGraphicFramePr>
        <p:xfrm>
          <a:off x="255494" y="1188081"/>
          <a:ext cx="4860032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9717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1150" y="891779"/>
            <a:ext cx="136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Все носители 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5436096" y="1446923"/>
            <a:ext cx="3586254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 – основа рынка наружной рекламы в количественном, бюджетном и качественном выражении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между контактами и бюджетами свидетельствует о взвешенном подходе к ценообразованию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72713345"/>
              </p:ext>
            </p:extLst>
          </p:nvPr>
        </p:nvGraphicFramePr>
        <p:xfrm>
          <a:off x="0" y="1059584"/>
          <a:ext cx="4727470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2000" y="862331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Щит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862331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Призма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04197947"/>
              </p:ext>
            </p:extLst>
          </p:nvPr>
        </p:nvGraphicFramePr>
        <p:xfrm>
          <a:off x="4644008" y="1057971"/>
          <a:ext cx="4788024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90350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 размер 3х6 </a:t>
            </a:r>
          </a:p>
        </p:txBody>
      </p:sp>
    </p:spTree>
    <p:extLst>
      <p:ext uri="{BB962C8B-B14F-4D97-AF65-F5344CB8AC3E}">
        <p14:creationId xmlns:p14="http://schemas.microsoft.com/office/powerpoint/2010/main" val="32775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7209859"/>
              </p:ext>
            </p:extLst>
          </p:nvPr>
        </p:nvGraphicFramePr>
        <p:xfrm>
          <a:off x="-52606" y="1131590"/>
          <a:ext cx="5185203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00926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 размеры 1,2х1,8 форматов сити-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лайтбокс, все размеры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бэклайтов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3885" y="852657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Сити-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лайт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15566"/>
            <a:ext cx="861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Бэклайт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891427"/>
              </p:ext>
            </p:extLst>
          </p:nvPr>
        </p:nvGraphicFramePr>
        <p:xfrm>
          <a:off x="4427984" y="1203325"/>
          <a:ext cx="4589110" cy="3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23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6D2CCC66A0E447AE81B9FC20732FBE" ma:contentTypeVersion="11" ma:contentTypeDescription="Створення нового документа." ma:contentTypeScope="" ma:versionID="763e77e0ce07871255b21d763cef759f">
  <xsd:schema xmlns:xsd="http://www.w3.org/2001/XMLSchema" xmlns:xs="http://www.w3.org/2001/XMLSchema" xmlns:p="http://schemas.microsoft.com/office/2006/metadata/properties" xmlns:ns3="5403c1b5-ca6e-4d42-8322-efe7c4f9a641" xmlns:ns4="2d38fc7f-f6b6-4125-b6db-26662ba43f92" targetNamespace="http://schemas.microsoft.com/office/2006/metadata/properties" ma:root="true" ma:fieldsID="9024f2567b9002f7e289e5541a648f1b" ns3:_="" ns4:_="">
    <xsd:import namespace="5403c1b5-ca6e-4d42-8322-efe7c4f9a641"/>
    <xsd:import namespace="2d38fc7f-f6b6-4125-b6db-26662ba43f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c1b5-ca6e-4d42-8322-efe7c4f9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8fc7f-f6b6-4125-b6db-26662ba43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99306-71A3-496F-BF0E-5B188A879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3c1b5-ca6e-4d42-8322-efe7c4f9a641"/>
    <ds:schemaRef ds:uri="2d38fc7f-f6b6-4125-b6db-26662ba43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39FD90-1812-49AF-B11A-D25802085F78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5403c1b5-ca6e-4d42-8322-efe7c4f9a641"/>
    <ds:schemaRef ds:uri="http://purl.org/dc/terms/"/>
    <ds:schemaRef ds:uri="http://schemas.openxmlformats.org/package/2006/metadata/core-properties"/>
    <ds:schemaRef ds:uri="http://schemas.microsoft.com/office/2006/metadata/properties"/>
    <ds:schemaRef ds:uri="2d38fc7f-f6b6-4125-b6db-26662ba43f92"/>
  </ds:schemaRefs>
</ds:datastoreItem>
</file>

<file path=customXml/itemProps3.xml><?xml version="1.0" encoding="utf-8"?>
<ds:datastoreItem xmlns:ds="http://schemas.openxmlformats.org/officeDocument/2006/customXml" ds:itemID="{19CAA70B-D3C5-4D5B-BEF3-6774DF0A33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17329</TotalTime>
  <Words>727</Words>
  <Application>Microsoft Office PowerPoint</Application>
  <PresentationFormat>Экран (16:9)</PresentationFormat>
  <Paragraphs>162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Наружная реклама в Украине</vt:lpstr>
      <vt:lpstr>Динамика медиарынка </vt:lpstr>
      <vt:lpstr>Проникновение </vt:lpstr>
      <vt:lpstr>Средняя стоимость тысячи контактов медиа  </vt:lpstr>
      <vt:lpstr>Доли основных форматов по итогам 2020 года</vt:lpstr>
      <vt:lpstr>Динамика роста доли рекламных поверхностей</vt:lpstr>
      <vt:lpstr>Доли основных городов по итогам 2020 года</vt:lpstr>
      <vt:lpstr>Доли основных городов по итогам 2020 года.  Основные форматы </vt:lpstr>
      <vt:lpstr>Доли основных городов по итогам 2020 года.   Основные форматы</vt:lpstr>
      <vt:lpstr>Доли основных городов по итогам 2020 года.  Основные форматы</vt:lpstr>
      <vt:lpstr>Средняя стоимость тысячи контактов носителей  </vt:lpstr>
      <vt:lpstr>Товарные группы: затраты на наружную рекламу </vt:lpstr>
      <vt:lpstr>Основные рекламодатели:  затраты на наружную рекламу </vt:lpstr>
      <vt:lpstr>Основные торговые марки: затраты на наружную рекламу </vt:lpstr>
      <vt:lpstr>Сезонность затрат в наружной рекламе</vt:lpstr>
      <vt:lpstr>Распределение проданных рекламных поверхностей по основным городам Украины </vt:lpstr>
      <vt:lpstr>Распределение рекламных поверхностей по основным операторам Украины. Все носители кроме цифровых</vt:lpstr>
      <vt:lpstr>Распределение рекламных поверхностей по основным операторам Украины. Все носители</vt:lpstr>
      <vt:lpstr>Распределение рекламных поверхностей по основным операторам Украины. 6х3</vt:lpstr>
      <vt:lpstr>Распределение рекламных поверхностей по основным операторам Украины. 1,2х1,8. Топ-5</vt:lpstr>
      <vt:lpstr>Источники данных</vt:lpstr>
      <vt:lpstr>БЛАГОДАРИМ ЗА ВНИМАНИЕ! </vt:lpstr>
    </vt:vector>
  </TitlesOfParts>
  <Company>ДП "ССМ"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ИКНР</dc:creator>
  <cp:lastModifiedBy>Oksana Samoylova</cp:lastModifiedBy>
  <cp:revision>744</cp:revision>
  <cp:lastPrinted>2018-07-19T13:55:22Z</cp:lastPrinted>
  <dcterms:created xsi:type="dcterms:W3CDTF">2014-08-08T10:27:35Z</dcterms:created>
  <dcterms:modified xsi:type="dcterms:W3CDTF">2021-01-28T13:43:43Z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0x010100026D2CCC66A0E447AE81B9FC20732FBE</vt:lpwstr>
  </property>
</Properties>
</file>